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05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04</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05</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7-12,</a:t>
            </a:r>
            <a:r>
              <a:rPr lang="kk-KZ" sz="1200" dirty="0" smtClean="0"/>
              <a:t> </a:t>
            </a:r>
            <a:r>
              <a:rPr lang="kk-KZ" sz="1200" dirty="0" smtClean="0">
                <a:latin typeface="Times New Roman" pitchFamily="18" charset="0"/>
                <a:cs typeface="Times New Roman" pitchFamily="18" charset="0"/>
              </a:rPr>
              <a:t>таңертең және күндіз екпіні 15-20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күндіз 26-28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06 тамыз</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05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06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7-9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05 </a:t>
            </a:r>
            <a:r>
              <a:rPr lang="kk-KZ" sz="1200" dirty="0" smtClean="0">
                <a:solidFill>
                  <a:schemeClr val="tx1"/>
                </a:solidFill>
                <a:latin typeface="Times New Roman" panose="02020603050405020304" pitchFamily="18" charset="0"/>
                <a:cs typeface="Times New Roman" panose="02020603050405020304" pitchFamily="18" charset="0"/>
              </a:rPr>
              <a:t>тамыз, 06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161479"/>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p>
                    <a:p>
                      <a:pPr algn="ctr"/>
                      <a:r>
                        <a:rPr lang="ru-RU" sz="1200" dirty="0" smtClean="0">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21377</TotalTime>
  <Words>541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5189</cp:revision>
  <cp:lastPrinted>2021-07-01T03:56:27Z</cp:lastPrinted>
  <dcterms:created xsi:type="dcterms:W3CDTF">2018-03-27T06:03:00Z</dcterms:created>
  <dcterms:modified xsi:type="dcterms:W3CDTF">2025-08-04T06:20:19Z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