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477617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04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8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северо-западный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kk-KZ" sz="11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5-7, </a:t>
            </a:r>
            <a:r>
              <a:rPr lang="kk-KZ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18-20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П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еременная облачность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8-10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41331"/>
              </p:ext>
            </p:extLst>
          </p:nvPr>
        </p:nvGraphicFramePr>
        <p:xfrm>
          <a:off x="5134650" y="3763600"/>
          <a:ext cx="4528802" cy="2345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августа, ночью 06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47141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6922</cp:revision>
  <cp:lastPrinted>2025-07-15T07:11:21Z</cp:lastPrinted>
  <dcterms:created xsi:type="dcterms:W3CDTF">2018-03-27T06:03:00Z</dcterms:created>
  <dcterms:modified xsi:type="dcterms:W3CDTF">2025-08-04T06:37:26Z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