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6126844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еверо-западный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675621"/>
              </p:ext>
            </p:extLst>
          </p:nvPr>
        </p:nvGraphicFramePr>
        <p:xfrm>
          <a:off x="5041918" y="4293096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18921</TotalTime>
  <Words>611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 Windows</cp:lastModifiedBy>
  <cp:revision>3397</cp:revision>
  <cp:lastPrinted>2021-07-01T03:56:27Z</cp:lastPrinted>
  <dcterms:created xsi:type="dcterms:W3CDTF">2018-03-27T06:03:00Z</dcterms:created>
  <dcterms:modified xsi:type="dcterms:W3CDTF">2025-08-04T06:48:06Z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