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349000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04294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гроза, град. Ветер юго-восточный, южный 9-14, порывы 18 м/с. Температура воздуха ночью 23-25, днем сильная жара 33-35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порывы 18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22-24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32380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6041</cp:revision>
  <cp:lastPrinted>2021-07-01T03:56:27Z</cp:lastPrinted>
  <dcterms:created xsi:type="dcterms:W3CDTF">2018-03-27T06:03:00Z</dcterms:created>
  <dcterms:modified xsi:type="dcterms:W3CDTF">2025-08-04T06:47:32Z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