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20380351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216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04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04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966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Ночью и утром туман. Ветер юго-западный, западный ночью 1-6, днем 7-12 м/с. Температура воздуха ночью 5-7, днем 22-24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05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юго-западный 9-14, порывы 15-20 м/с. Температура воздуха 10-12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4480756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</TotalTime>
  <Words>655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140</cp:revision>
  <dcterms:modified xsi:type="dcterms:W3CDTF">2025-08-04T09:12:18Z</dcterms:modified>
</cp:coreProperties>
</file>