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04 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 </a:t>
            </a:r>
            <a:r>
              <a:rPr lang="kk-KZ" sz="1100" dirty="0">
                <a:solidFill>
                  <a:schemeClr val="tx1"/>
                </a:solidFill>
              </a:rPr>
              <a:t>северо-западный с переходом на северо-восточный 3-8, временами порывы 18-23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16-18</a:t>
            </a:r>
            <a:r>
              <a:rPr lang="kk-KZ" sz="1100" dirty="0">
                <a:solidFill>
                  <a:schemeClr val="tx1"/>
                </a:solidFill>
              </a:rPr>
              <a:t>, днем 28-30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05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16-18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42110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366963"/>
            <a:ext cx="4970462" cy="1860943"/>
            <a:chOff x="4823618" y="2366298"/>
            <a:chExt cx="4970463" cy="1860853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5 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04 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26262</TotalTime>
  <Words>828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6186</cp:revision>
  <cp:lastPrinted>2021-07-01T09:11:30Z</cp:lastPrinted>
  <dcterms:created xsi:type="dcterms:W3CDTF">2018-03-27T06:03:00Z</dcterms:created>
  <dcterms:modified xsi:type="dcterms:W3CDTF">2025-08-04T08:34:48Z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