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606506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№216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846312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05 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найзағай</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бұршақ</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оңтүстіктен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23-25,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33-35 градус </a:t>
            </a:r>
            <a:r>
              <a:rPr lang="ru-RU" sz="1100" dirty="0" err="1" smtClean="0">
                <a:latin typeface="Times New Roman" pitchFamily="18" charset="0"/>
                <a:cs typeface="Times New Roman" pitchFamily="18" charset="0"/>
              </a:rPr>
              <a:t>қатты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ыстық</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06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05 тамыз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 найзағай.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екпіні 18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22-24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05 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33630</TotalTime>
  <Words>577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6581</cp:revision>
  <cp:lastPrinted>2021-07-01T03:56:27Z</cp:lastPrinted>
  <dcterms:created xsi:type="dcterms:W3CDTF">2018-03-27T06:03:00Z</dcterms:created>
  <dcterms:modified xsi:type="dcterms:W3CDTF">2025-08-04T06:48:13Z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