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3958534"/>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соғатын жел солтүстік-батысқа ауысады, күші 4-9 м/с. Ауа температурасы түнде 7-9, күндіз 20-22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06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05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06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7-12 м/с. Ауа температурасы түнде 8-10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8783805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24768</TotalTime>
  <Words>565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4842</cp:revision>
  <cp:lastPrinted>2021-07-01T03:56:27Z</cp:lastPrinted>
  <dcterms:created xsi:type="dcterms:W3CDTF">2018-03-27T06:03:00Z</dcterms:created>
  <dcterms:modified xsi:type="dcterms:W3CDTF">2025-08-04T06:25:07Z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