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09374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4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түстік-батыстан,</a:t>
            </a:r>
            <a:r>
              <a:rPr lang=""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олтүстіктен соғады, 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0001615"/>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18304</TotalTime>
  <Words>575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3445</cp:revision>
  <cp:lastPrinted>2021-07-01T03:56:27Z</cp:lastPrinted>
  <dcterms:created xsi:type="dcterms:W3CDTF">2018-03-27T06:03:00Z</dcterms:created>
  <dcterms:modified xsi:type="dcterms:W3CDTF">2025-08-04T06:48:32Z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