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323330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540249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8201"/>
            <a:ext cx="4726961" cy="138499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05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04 тамыз с. 20-ден 05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күндіз жаңбыр. </a:t>
            </a:r>
            <a:r>
              <a:rPr lang="ru-RU" sz="1050" dirty="0">
                <a:latin typeface="Times New Roman" panose="02020603050405020304" pitchFamily="18" charset="0"/>
                <a:cs typeface="Times New Roman" panose="02020603050405020304" pitchFamily="18" charset="0"/>
              </a:rPr>
              <a:t>Сол</a:t>
            </a:r>
            <a:r>
              <a:rPr lang="ru-KZ" sz="1050" dirty="0" err="1">
                <a:latin typeface="Times New Roman" panose="02020603050405020304" pitchFamily="18" charset="0"/>
                <a:cs typeface="Times New Roman" panose="02020603050405020304" pitchFamily="18" charset="0"/>
              </a:rPr>
              <a:t>түстік-батыстан</a:t>
            </a:r>
            <a:r>
              <a:rPr lang="kk-KZ" sz="1050" dirty="0">
                <a:latin typeface="Times New Roman" panose="02020603050405020304" pitchFamily="18" charset="0"/>
                <a:cs typeface="Times New Roman" panose="02020603050405020304" pitchFamily="18" charset="0"/>
              </a:rPr>
              <a:t> жел соғады, күші 9-14 м/с</a:t>
            </a:r>
            <a:r>
              <a:rPr lang="ru-RU" sz="1050" dirty="0">
                <a:latin typeface="Times New Roman" panose="02020603050405020304" pitchFamily="18" charset="0"/>
                <a:cs typeface="Times New Roman" panose="02020603050405020304" pitchFamily="18" charset="0"/>
              </a:rPr>
              <a:t>.</a:t>
            </a:r>
            <a:r>
              <a:rPr lang="ru-KZ" sz="105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Ауа температурасы </a:t>
            </a:r>
            <a:r>
              <a:rPr lang="kk-KZ" sz="1050">
                <a:latin typeface="Times New Roman" panose="02020603050405020304" pitchFamily="18" charset="0"/>
                <a:cs typeface="Times New Roman" panose="02020603050405020304" pitchFamily="18" charset="0"/>
              </a:rPr>
              <a:t>түнде 5-7, күндіз 18-20 </a:t>
            </a:r>
            <a:r>
              <a:rPr lang="kk-KZ" sz="1050" dirty="0">
                <a:latin typeface="Times New Roman" panose="02020603050405020304" pitchFamily="18" charset="0"/>
                <a:cs typeface="Times New Roman" panose="02020603050405020304" pitchFamily="18" charset="0"/>
              </a:rPr>
              <a:t>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a:t>
            </a:r>
            <a:r>
              <a:rPr lang="ru-RU" altLang="ru-RU" sz="1050" b="1" dirty="0">
                <a:solidFill>
                  <a:prstClr val="black"/>
                </a:solidFill>
                <a:latin typeface="Times New Roman" panose="02020603050405020304" pitchFamily="18" charset="0"/>
                <a:cs typeface="Times New Roman" panose="02020603050405020304" pitchFamily="18" charset="0"/>
              </a:rPr>
              <a:t>06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050" b="1" dirty="0">
                <a:latin typeface="Times New Roman" panose="02020603050405020304" pitchFamily="18" charset="0"/>
                <a:cs typeface="Times New Roman" panose="02020603050405020304" pitchFamily="18" charset="0"/>
              </a:rPr>
              <a:t>с. 20-ден 06 </a:t>
            </a:r>
            <a:r>
              <a:rPr lang="kk-KZ" sz="1050" b="1" kern="1400" dirty="0">
                <a:latin typeface="Times New Roman" panose="02020603050405020304" pitchFamily="18" charset="0"/>
                <a:cs typeface="Times New Roman" panose="02020603050405020304" pitchFamily="18" charset="0"/>
              </a:rPr>
              <a:t>тамыз</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 жауын-шашынсыз. Оң</a:t>
            </a:r>
            <a:r>
              <a:rPr lang="ru-KZ" sz="1050" dirty="0" err="1">
                <a:latin typeface="Times New Roman" panose="02020603050405020304" pitchFamily="18" charset="0"/>
                <a:cs typeface="Times New Roman" panose="02020603050405020304" pitchFamily="18" charset="0"/>
              </a:rPr>
              <a:t>түстік-батыстан</a:t>
            </a:r>
            <a:r>
              <a:rPr lang="kk-KZ" sz="1050" dirty="0">
                <a:latin typeface="Times New Roman" panose="02020603050405020304" pitchFamily="18" charset="0"/>
                <a:cs typeface="Times New Roman" panose="02020603050405020304" pitchFamily="18" charset="0"/>
              </a:rPr>
              <a:t> жел соғады, күші 9-14 м/с. Ауа температурасы 8-10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06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43444</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6621</cp:revision>
  <cp:lastPrinted>2025-07-15T07:11:11Z</cp:lastPrinted>
  <dcterms:created xsi:type="dcterms:W3CDTF">2018-03-27T06:03:00Z</dcterms:created>
  <dcterms:modified xsi:type="dcterms:W3CDTF">2025-08-04T06:37:47Z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