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946631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4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a:t>
            </a:r>
            <a:r>
              <a:rPr lang="" sz="1200" dirty="0">
                <a:solidFill>
                  <a:prstClr val="black"/>
                </a:solidFill>
                <a:latin typeface="Times New Roman" pitchFamily="18" charset="0"/>
                <a:cs typeface="Times New Roman" pitchFamily="18" charset="0"/>
              </a:rPr>
              <a:t>Жел 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984439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914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0,698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18606</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 Windows</cp:lastModifiedBy>
  <cp:revision>3387</cp:revision>
  <cp:lastPrinted>2021-07-01T03:56:27Z</cp:lastPrinted>
  <dcterms:created xsi:type="dcterms:W3CDTF">2018-03-27T06:03:00Z</dcterms:created>
  <dcterms:modified xsi:type="dcterms:W3CDTF">2025-08-04T06:46:25Z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