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2953897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1541864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05 </a:t>
            </a:r>
            <a:r>
              <a:rPr lang="kk-KZ" altLang="ru-RU" sz="1150" b="1" dirty="0" smtClean="0">
                <a:latin typeface="Times New Roman" pitchFamily="18" charset="0"/>
                <a:cs typeface="Times New Roman" pitchFamily="18" charset="0"/>
              </a:rPr>
              <a:t>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04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05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         Көшпелі </a:t>
            </a:r>
            <a:r>
              <a:rPr lang="kk-KZ" sz="1200" kern="1400" dirty="0">
                <a:latin typeface="Times New Roman"/>
                <a:ea typeface="Times New Roman"/>
              </a:rPr>
              <a:t>бұлтты, жауын-шашынсыз. </a:t>
            </a:r>
            <a:r>
              <a:rPr lang="kk-KZ" sz="1200" kern="1400" dirty="0">
                <a:latin typeface="Times New Roman"/>
                <a:ea typeface="Times New Roman"/>
              </a:rPr>
              <a:t>О</a:t>
            </a:r>
            <a:r>
              <a:rPr lang="kk-KZ" sz="1200" kern="1400" dirty="0" smtClean="0">
                <a:latin typeface="Times New Roman"/>
                <a:ea typeface="Times New Roman"/>
              </a:rPr>
              <a:t>ңтүстік-шығыстан </a:t>
            </a:r>
            <a:r>
              <a:rPr lang="kk-KZ" sz="1200" kern="1400" dirty="0">
                <a:latin typeface="Times New Roman"/>
                <a:ea typeface="Times New Roman"/>
              </a:rPr>
              <a:t>жел  соғады, күші түнде </a:t>
            </a:r>
            <a:r>
              <a:rPr lang="kk-KZ" sz="1200" kern="1400" dirty="0" smtClean="0">
                <a:latin typeface="Times New Roman"/>
                <a:ea typeface="Times New Roman"/>
              </a:rPr>
              <a:t>3-8</a:t>
            </a:r>
            <a:r>
              <a:rPr lang="kk-KZ" sz="1200" kern="1400" dirty="0" smtClean="0">
                <a:latin typeface="Times New Roman"/>
                <a:ea typeface="Times New Roman"/>
              </a:rPr>
              <a:t>, </a:t>
            </a:r>
            <a:r>
              <a:rPr lang="kk-KZ" sz="1200" kern="1400" dirty="0">
                <a:latin typeface="Times New Roman"/>
                <a:ea typeface="Times New Roman"/>
              </a:rPr>
              <a:t>күндіз 9-14 м/с. Ауа температурасы түнде </a:t>
            </a:r>
            <a:r>
              <a:rPr lang="kk-KZ" sz="1200" kern="1400" dirty="0" smtClean="0">
                <a:latin typeface="Times New Roman"/>
                <a:ea typeface="Times New Roman"/>
              </a:rPr>
              <a:t>26-28, </a:t>
            </a:r>
            <a:r>
              <a:rPr lang="kk-KZ" sz="1200" kern="1400" dirty="0">
                <a:latin typeface="Times New Roman"/>
                <a:ea typeface="Times New Roman"/>
              </a:rPr>
              <a:t>күндіз </a:t>
            </a:r>
            <a:r>
              <a:rPr lang="ru-RU" sz="1200" kern="1400" dirty="0" smtClean="0">
                <a:latin typeface="Times New Roman"/>
                <a:ea typeface="Times New Roman"/>
              </a:rPr>
              <a:t>32-34 </a:t>
            </a:r>
            <a:r>
              <a:rPr lang="ru-RU" sz="1200" kern="1400" dirty="0" err="1" smtClean="0">
                <a:latin typeface="Times New Roman"/>
                <a:ea typeface="Times New Roman"/>
              </a:rPr>
              <a:t>жылы</a:t>
            </a:r>
            <a:r>
              <a:rPr lang="ru-RU" sz="1200" kern="1400" dirty="0" smtClean="0">
                <a:latin typeface="Times New Roman"/>
                <a:ea typeface="Times New Roman"/>
              </a:rPr>
              <a:t>.</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05</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06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          Көшпелі бұлтты, жауын шашынсыз</a:t>
            </a:r>
            <a:r>
              <a:rPr lang="kk-KZ" sz="1200" kern="1400" dirty="0" smtClean="0">
                <a:latin typeface="Times New Roman"/>
                <a:ea typeface="Times New Roman"/>
              </a:rPr>
              <a:t>. Оңтүстік-шығыстан жел соғады, күші 3-8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24-26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29132</TotalTime>
  <Words>577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4798</cp:revision>
  <cp:lastPrinted>2023-02-06T06:57:51Z</cp:lastPrinted>
  <dcterms:created xsi:type="dcterms:W3CDTF">2018-03-27T06:03:00Z</dcterms:created>
  <dcterms:modified xsi:type="dcterms:W3CDTF">2025-08-04T07:23:52Z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