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11" d="100"/>
          <a:sy n="111" d="100"/>
        </p:scale>
        <p:origin x="37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95139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тамыз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4737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05 тамызға</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04 </a:t>
            </a:r>
            <a:r>
              <a:rPr lang="ru-RU" sz="1000" b="1" dirty="0" err="1">
                <a:solidFill>
                  <a:srgbClr val="000000"/>
                </a:solidFill>
                <a:latin typeface="Times New Roman" panose="02020603050405020304" pitchFamily="18" charset="0"/>
                <a:cs typeface="Times New Roman" panose="02020603050405020304" pitchFamily="18" charset="0"/>
              </a:rPr>
              <a:t>тамыздың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05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9-14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8-10, күндіз 22-24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06 тамызға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05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06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2-7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12-14</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04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471449859"/>
              </p:ext>
            </p:extLst>
          </p:nvPr>
        </p:nvGraphicFramePr>
        <p:xfrm>
          <a:off x="5077957" y="4490086"/>
          <a:ext cx="4572000" cy="1898194"/>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23090">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41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7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416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18808</TotalTime>
  <Words>570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3651</cp:revision>
  <cp:lastPrinted>2021-07-01T07:38:07Z</cp:lastPrinted>
  <dcterms:created xsi:type="dcterms:W3CDTF">2018-03-27T06:03:00Z</dcterms:created>
  <dcterms:modified xsi:type="dcterms:W3CDTF">2025-08-04T06:52:35Z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