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8" d="100"/>
          <a:sy n="98" d="100"/>
        </p:scale>
        <p:origin x="-2664" y="-13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383653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05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8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Облачно, дождь, гроза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северо-западный 15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-20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10-12,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20-22 тепла.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Облачно, дождь, гроза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северо-западный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8-10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910535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августа, ночью 07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Анохина И.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47188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6928</cp:revision>
  <cp:lastPrinted>2025-07-15T07:11:21Z</cp:lastPrinted>
  <dcterms:created xsi:type="dcterms:W3CDTF">2018-03-27T06:03:00Z</dcterms:created>
  <dcterms:modified xsi:type="dcterms:W3CDTF">2025-08-05T06:01:50Z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