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859595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северо-западный ночью 3-8, днем 9-14 м/с. Температура воздуха ночью 14-16,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519610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5068</TotalTime>
  <Words>563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806</cp:revision>
  <cp:lastPrinted>2021-07-01T03:56:27Z</cp:lastPrinted>
  <dcterms:created xsi:type="dcterms:W3CDTF">2024-09-22T07:48:17Z</dcterms:created>
  <dcterms:modified xsi:type="dcterms:W3CDTF">2025-08-05T07:47:52Z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