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21877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юго-восточный с переходом 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ночью 2-7, днем 7-12 м/с. Температура воздуха ночью 5-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69094" y="2023576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354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680401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23115</TotalTime>
  <Words>699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3774</cp:revision>
  <cp:lastPrinted>2021-10-18T15:52:53Z</cp:lastPrinted>
  <dcterms:created xsi:type="dcterms:W3CDTF">2018-03-27T06:03:00Z</dcterms:created>
  <dcterms:modified xsi:type="dcterms:W3CDTF">2025-08-05T07:26:42Z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