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7757250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217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05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05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96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 с переходом на северо-восточный 9-14, временами порывы 15-20 м/с. Температура воздуха ночью 12-14, днем 24-26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06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Ночью и утром туман. Ветер восточный 9-14 м/с. Температура воздуха 10-12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370033579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1796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</TotalTime>
  <Words>656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143</cp:revision>
  <dcterms:modified xsi:type="dcterms:W3CDTF">2025-08-05T08:06:53Z</dcterms:modified>
</cp:coreProperties>
</file>