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217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870" y="208328"/>
            <a:ext cx="493525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северный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28-30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07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07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282267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8084"/>
            <a:ext cx="4970462" cy="2009822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113" y="2217426"/>
              <a:ext cx="4939825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26282</TotalTime>
  <Words>770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6188</cp:revision>
  <cp:lastPrinted>2021-07-01T09:11:30Z</cp:lastPrinted>
  <dcterms:created xsi:type="dcterms:W3CDTF">2018-03-27T06:03:00Z</dcterms:created>
  <dcterms:modified xsi:type="dcterms:W3CDTF">2025-08-05T06:39:41Z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