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16" d="100"/>
          <a:sy n="116" d="100"/>
        </p:scale>
        <p:origin x="3450" y="3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031044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9519864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с переходом на западный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32-34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 тепла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28580</TotalTime>
  <Words>599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3964</cp:revision>
  <cp:lastPrinted>2021-10-15T03:50:29Z</cp:lastPrinted>
  <dcterms:created xsi:type="dcterms:W3CDTF">2018-03-27T06:03:00Z</dcterms:created>
  <dcterms:modified xsi:type="dcterms:W3CDTF">2025-08-05T08:15:21Z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