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4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7101334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80471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6амыз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05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         Көшпелі </a:t>
            </a:r>
            <a:r>
              <a:rPr lang="kk-KZ" sz="1200" kern="1400" dirty="0">
                <a:latin typeface="Times New Roman"/>
                <a:ea typeface="Times New Roman"/>
              </a:rPr>
              <a:t>бұлтты, </a:t>
            </a:r>
            <a:r>
              <a:rPr lang="kk-KZ" sz="1200" kern="1400" dirty="0" smtClean="0">
                <a:latin typeface="Times New Roman"/>
                <a:ea typeface="Times New Roman"/>
              </a:rPr>
              <a:t>күндіз аздаған жаңбыр, найзағай. Оңтүстіктен, оңтүстік-шығыстан </a:t>
            </a:r>
            <a:r>
              <a:rPr lang="kk-KZ" sz="1200" kern="1400" dirty="0">
                <a:latin typeface="Times New Roman"/>
                <a:ea typeface="Times New Roman"/>
              </a:rPr>
              <a:t>жел  соғады, күші түнде </a:t>
            </a:r>
            <a:r>
              <a:rPr lang="kk-KZ" sz="1200" kern="1400" dirty="0" smtClean="0">
                <a:latin typeface="Times New Roman"/>
                <a:ea typeface="Times New Roman"/>
              </a:rPr>
              <a:t>2-7, </a:t>
            </a:r>
            <a:r>
              <a:rPr lang="kk-KZ" sz="1200" kern="1400" dirty="0">
                <a:latin typeface="Times New Roman"/>
                <a:ea typeface="Times New Roman"/>
              </a:rPr>
              <a:t>күндіз 9-14 м/с. Ауа температурасы түнде </a:t>
            </a:r>
            <a:r>
              <a:rPr lang="kk-KZ" sz="1200" kern="1400" dirty="0" smtClean="0">
                <a:latin typeface="Times New Roman"/>
                <a:ea typeface="Times New Roman"/>
              </a:rPr>
              <a:t>24-26, </a:t>
            </a:r>
            <a:r>
              <a:rPr lang="kk-KZ" sz="1200" kern="1400" dirty="0">
                <a:latin typeface="Times New Roman"/>
                <a:ea typeface="Times New Roman"/>
              </a:rPr>
              <a:t>күндіз </a:t>
            </a:r>
            <a:r>
              <a:rPr lang="ru-RU" sz="1200" kern="1400" smtClean="0">
                <a:latin typeface="Times New Roman"/>
                <a:ea typeface="Times New Roman"/>
              </a:rPr>
              <a:t>36-38 </a:t>
            </a:r>
            <a:r>
              <a:rPr lang="ru-RU" sz="1200" kern="1400" dirty="0" smtClean="0">
                <a:latin typeface="Times New Roman"/>
                <a:ea typeface="Times New Roman"/>
              </a:rPr>
              <a:t>градус </a:t>
            </a:r>
            <a:r>
              <a:rPr lang="ru-RU" sz="1200" kern="1400" dirty="0" err="1" smtClean="0">
                <a:latin typeface="Times New Roman"/>
                <a:ea typeface="Times New Roman"/>
              </a:rPr>
              <a:t>қатты</a:t>
            </a:r>
            <a:r>
              <a:rPr lang="ru-RU" sz="1200" kern="1400" dirty="0" smtClean="0">
                <a:latin typeface="Times New Roman"/>
                <a:ea typeface="Times New Roman"/>
              </a:rPr>
              <a:t> </a:t>
            </a:r>
            <a:r>
              <a:rPr lang="ru-RU" sz="1200" kern="1400" dirty="0" err="1" smtClean="0">
                <a:latin typeface="Times New Roman"/>
                <a:ea typeface="Times New Roman"/>
              </a:rPr>
              <a:t>ыстық</a:t>
            </a:r>
            <a:r>
              <a:rPr lang="ru-RU" sz="1200" kern="1400" dirty="0" smtClean="0">
                <a:latin typeface="Times New Roman"/>
                <a:ea typeface="Times New Roman"/>
              </a:rPr>
              <a:t>.</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06</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07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          Көшпелі бұлтты, жауын шашынсыз</a:t>
            </a:r>
            <a:r>
              <a:rPr lang="kk-KZ" sz="1200" kern="1400" dirty="0" smtClean="0">
                <a:latin typeface="Times New Roman"/>
                <a:ea typeface="Times New Roman"/>
              </a:rPr>
              <a:t>. Солтүстік-батыстан жел соғады, күші 3-8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23-25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Мырзашева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29138</TotalTime>
  <Words>584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4802</cp:revision>
  <cp:lastPrinted>2023-02-06T06:57:51Z</cp:lastPrinted>
  <dcterms:created xsi:type="dcterms:W3CDTF">2018-03-27T06:03:00Z</dcterms:created>
  <dcterms:modified xsi:type="dcterms:W3CDTF">2025-08-05T06:59:39Z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