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9969647"/>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218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тамыз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a:solidFill>
                  <a:prstClr val="black"/>
                </a:solidFill>
                <a:latin typeface="Times New Roman" panose="02020603050405020304" pitchFamily="18" charset="0"/>
                <a:cs typeface="Times New Roman" panose="02020603050405020304" pitchFamily="18" charset="0"/>
              </a:rPr>
              <a:t>тамызға </a:t>
            </a:r>
            <a:endParaRPr lang="kk-KZ" sz="1200" b="1" dirty="0" smtClean="0">
              <a:solidFill>
                <a:prstClr val="black"/>
              </a:solidFill>
              <a:latin typeface="Times New Roman" panose="02020603050405020304" pitchFamily="18" charset="0"/>
              <a:cs typeface="Times New Roman" panose="02020603050405020304" pitchFamily="18" charset="0"/>
            </a:endParaRPr>
          </a:p>
          <a:p>
            <a:r>
              <a:rPr lang="kk-KZ" sz="1200" b="1" dirty="0" smtClean="0">
                <a:solidFill>
                  <a:prstClr val="black"/>
                </a:solidFill>
                <a:latin typeface="Times New Roman" panose="02020603050405020304" pitchFamily="18" charset="0"/>
                <a:cs typeface="Times New Roman" panose="02020603050405020304" pitchFamily="18" charset="0"/>
              </a:rPr>
              <a:t>05 тамыз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06 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ea typeface="Times New Roman" panose="02020603050405020304" pitchFamily="18" charset="0"/>
              </a:rPr>
              <a:t>жаңбыр, </a:t>
            </a:r>
            <a:r>
              <a:rPr lang="ru-RU" sz="1200" dirty="0" err="1" smtClean="0">
                <a:latin typeface="Times New Roman" panose="02020603050405020304" pitchFamily="18" charset="0"/>
                <a:ea typeface="Times New Roman" panose="02020603050405020304" pitchFamily="18" charset="0"/>
              </a:rPr>
              <a:t>найзағай</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 солтүстік-батыстан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соғады, 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5-10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26-28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07 тамызға </a:t>
            </a:r>
            <a:endParaRPr lang="kk-KZ" sz="1200" b="1" dirty="0">
              <a:solidFill>
                <a:prstClr val="black"/>
              </a:solidFill>
              <a:latin typeface="Times New Roman" panose="02020603050405020304" pitchFamily="18" charset="0"/>
              <a:cs typeface="Times New Roman" panose="02020603050405020304" pitchFamily="18" charset="0"/>
            </a:endParaRP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06 тамыз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07 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ea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smtClean="0">
                <a:latin typeface="Times New Roman" panose="02020603050405020304" pitchFamily="18" charset="0"/>
                <a:ea typeface="Times New Roman" panose="02020603050405020304" pitchFamily="18" charset="0"/>
              </a:rPr>
              <a:t>жаңбыр</a:t>
            </a:r>
            <a:r>
              <a:rPr lang="kk-KZ" sz="120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Оңтүстік-батыстан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15-17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60640751"/>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kk-KZ" sz="1200" dirty="0" smtClean="0">
                <a:solidFill>
                  <a:prstClr val="black"/>
                </a:solidFill>
                <a:latin typeface="Times New Roman" panose="02020603050405020304" pitchFamily="18" charset="0"/>
                <a:cs typeface="Times New Roman" panose="02020603050405020304" pitchFamily="18" charset="0"/>
              </a:rPr>
              <a:t>,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07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kk-KZ" sz="1200" dirty="0" smtClean="0">
                <a:solidFill>
                  <a:prstClr val="black"/>
                </a:solidFill>
                <a:latin typeface="Times New Roman" panose="02020603050405020304" pitchFamily="18" charset="0"/>
                <a:cs typeface="Times New Roman" panose="02020603050405020304" pitchFamily="18" charset="0"/>
              </a:rPr>
              <a:t>ғ</a:t>
            </a:r>
            <a:r>
              <a:rPr lang="ru-RU" sz="1200" dirty="0" smtClean="0">
                <a:solidFill>
                  <a:prstClr val="black"/>
                </a:solidFill>
                <a:latin typeface="Times New Roman" panose="02020603050405020304" pitchFamily="18" charset="0"/>
                <a:cs typeface="Times New Roman" panose="02020603050405020304" pitchFamily="18" charset="0"/>
              </a:rPr>
              <a:t>а 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25395</TotalTime>
  <Words>588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4978</cp:revision>
  <cp:lastPrinted>2021-07-01T07:38:07Z</cp:lastPrinted>
  <dcterms:created xsi:type="dcterms:W3CDTF">2018-03-27T06:03:00Z</dcterms:created>
  <dcterms:modified xsi:type="dcterms:W3CDTF">2025-08-05T06:49:29Z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