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816" y="50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05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0642106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05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жаңбыр, найзағай. Солтүстік-шығыстан жел соғады, күші 9-14 м/с. Ауа температурасы түнде 11-13, күндіз 20-22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6-8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06 тамызда</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07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16793</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6693</cp:revision>
  <cp:lastPrinted>2021-07-01T03:56:27Z</cp:lastPrinted>
  <dcterms:created xsi:type="dcterms:W3CDTF">2018-03-27T06:03:00Z</dcterms:created>
  <dcterms:modified xsi:type="dcterms:W3CDTF">2025-08-05T07:43:13Z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