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203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776833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06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05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5-10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13-15, күндіз 21-23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07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06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a:t>
            </a:r>
            <a:r>
              <a:rPr lang="kk-KZ" sz="1300">
                <a:effectLst/>
                <a:latin typeface="Times New Roman" panose="02020603050405020304" pitchFamily="18" charset="0"/>
                <a:ea typeface="Calibri" panose="020F0502020204030204" pitchFamily="34" charset="0"/>
              </a:rPr>
              <a:t>температурасы </a:t>
            </a:r>
            <a:r>
              <a:rPr lang="kk-KZ" sz="1300">
                <a:latin typeface="Times New Roman" panose="02020603050405020304" pitchFamily="18" charset="0"/>
                <a:ea typeface="Calibri" panose="020F0502020204030204" pitchFamily="34" charset="0"/>
              </a:rPr>
              <a:t>10-12</a:t>
            </a:r>
            <a:r>
              <a:rPr lang="kk-KZ" sz="1300">
                <a:effectLst/>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05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123803879"/>
              </p:ext>
            </p:extLst>
          </p:nvPr>
        </p:nvGraphicFramePr>
        <p:xfrm>
          <a:off x="5077957" y="4490086"/>
          <a:ext cx="4572000" cy="1898194"/>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23090">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41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18809</TotalTime>
  <Words>570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3653</cp:revision>
  <cp:lastPrinted>2021-07-01T07:38:07Z</cp:lastPrinted>
  <dcterms:created xsi:type="dcterms:W3CDTF">2018-03-27T06:03:00Z</dcterms:created>
  <dcterms:modified xsi:type="dcterms:W3CDTF">2025-08-05T06:51:35Z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