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78"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4390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31329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1519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r>
                        <a:rPr lang="en-US" sz="1100" b="0" i="0" u="none" strike="noStrike" dirty="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6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07</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30746</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4010</cp:revision>
  <cp:lastPrinted>2021-07-01T07:38:07Z</cp:lastPrinted>
  <dcterms:created xsi:type="dcterms:W3CDTF">2018-03-27T06:03:00Z</dcterms:created>
  <dcterms:modified xsi:type="dcterms:W3CDTF">2025-08-05T08:13:53Z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