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03958534"/>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06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05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06 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аздаған жаңбыр, найзағай. Оңтүстік-батыстан соғатын жел солтүстік-батысқа ауысады, күші 7-12, күндіз екпіні 15-20 м/с. Ауа температурасы түнде 9-11, күндіз 24-26 градус жылы.</a:t>
            </a:r>
          </a:p>
          <a:p>
            <a:pPr algn="just"/>
            <a:endParaRPr lang="ru-RU" altLang="ru-RU" sz="1150" b="1" dirty="0">
              <a:solidFill>
                <a:srgbClr val="FF0000"/>
              </a:solidFill>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07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06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07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9-14 м/с. Ауа температурасы </a:t>
            </a:r>
            <a:r>
              <a:rPr lang="kk-KZ" altLang="ru-RU" sz="1200">
                <a:latin typeface="Times New Roman" panose="02020603050405020304" pitchFamily="18" charset="0"/>
                <a:cs typeface="Times New Roman" panose="02020603050405020304" pitchFamily="18" charset="0"/>
              </a:rPr>
              <a:t>түнде </a:t>
            </a:r>
            <a:r>
              <a:rPr lang="kk-KZ" altLang="ru-RU" sz="1200" smtClean="0">
                <a:latin typeface="Times New Roman" panose="02020603050405020304" pitchFamily="18" charset="0"/>
                <a:cs typeface="Times New Roman" panose="02020603050405020304" pitchFamily="18" charset="0"/>
              </a:rPr>
              <a:t>10-12 градус </a:t>
            </a:r>
            <a:r>
              <a:rPr lang="kk-KZ" altLang="ru-RU" sz="1200" dirty="0">
                <a:latin typeface="Times New Roman" panose="02020603050405020304" pitchFamily="18" charset="0"/>
                <a:cs typeface="Times New Roman" panose="02020603050405020304" pitchFamily="18" charset="0"/>
              </a:rPr>
              <a:t>жылы.</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23462157"/>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24769</TotalTime>
  <Words>573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4844</cp:revision>
  <cp:lastPrinted>2021-07-01T03:56:27Z</cp:lastPrinted>
  <dcterms:created xsi:type="dcterms:W3CDTF">2018-03-27T06:03:00Z</dcterms:created>
  <dcterms:modified xsi:type="dcterms:W3CDTF">2025-08-05T07:43:05Z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