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338" y="7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8295337"/>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217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тамыз</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58463126"/>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45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0,089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1536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0,307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85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0,427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36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0,089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0,313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71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0,356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06 </a:t>
            </a:r>
            <a:r>
              <a:rPr lang="kk-KZ" altLang="ru-RU" sz="1100" b="1" dirty="0" smtClean="0">
                <a:latin typeface="Times New Roman" panose="02020603050405020304" pitchFamily="18" charset="0"/>
                <a:cs typeface="Times New Roman" panose="02020603050405020304" pitchFamily="18" charset="0"/>
              </a:rPr>
              <a:t>тамызға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05  </a:t>
            </a:r>
            <a:r>
              <a:rPr lang="kk-KZ" altLang="ru-RU" sz="1100" b="1" dirty="0" smtClean="0">
                <a:latin typeface="Times New Roman" panose="02020603050405020304" pitchFamily="18" charset="0"/>
                <a:cs typeface="Times New Roman" panose="02020603050405020304" pitchFamily="18" charset="0"/>
              </a:rPr>
              <a:t>тамыз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06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a:t>
            </a:r>
            <a:r>
              <a:rPr lang="ru-RU" sz="1100" dirty="0" err="1" smtClean="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жауын-шашынсыз.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оңтүстік-батыстан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солтүстік-батысқа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ауысып</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20-22,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30-32 </a:t>
            </a:r>
            <a:r>
              <a:rPr lang="ru-RU" sz="1100" dirty="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ru-RU" sz="1100" b="1" dirty="0" smtClean="0">
                <a:solidFill>
                  <a:srgbClr val="000000"/>
                </a:solidFill>
                <a:latin typeface="Times New Roman" pitchFamily="18" charset="0"/>
                <a:cs typeface="Times New Roman" pitchFamily="18" charset="0"/>
                <a:sym typeface="+mn-ea"/>
              </a:rPr>
              <a:t>07 </a:t>
            </a:r>
            <a:r>
              <a:rPr lang="kk-KZ" sz="1100" b="1" dirty="0" smtClean="0">
                <a:solidFill>
                  <a:srgbClr val="000000"/>
                </a:solidFill>
                <a:latin typeface="Times New Roman" pitchFamily="18" charset="0"/>
                <a:cs typeface="Times New Roman" pitchFamily="18" charset="0"/>
                <a:sym typeface="+mn-ea"/>
              </a:rPr>
              <a:t>тамызда</a:t>
            </a:r>
            <a:r>
              <a:rPr lang="ru-RU" sz="1100" b="1" dirty="0" smtClean="0">
                <a:solidFill>
                  <a:srgbClr val="000000"/>
                </a:solidFill>
                <a:latin typeface="Times New Roman" pitchFamily="18" charset="0"/>
                <a:cs typeface="Times New Roman"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smtClean="0">
                <a:solidFill>
                  <a:srgbClr val="000000"/>
                </a:solidFill>
                <a:latin typeface="Times New Roman" panose="02020603050405020304" pitchFamily="18" charset="0"/>
                <a:cs typeface="Times New Roman" panose="02020603050405020304" pitchFamily="18" charset="0"/>
                <a:sym typeface="+mn-ea"/>
              </a:rPr>
              <a:t>06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ru-RU" sz="1100" b="1" dirty="0" smtClean="0">
                <a:solidFill>
                  <a:srgbClr val="000000"/>
                </a:solidFill>
                <a:latin typeface="Times New Roman" panose="02020603050405020304" pitchFamily="18" charset="0"/>
                <a:cs typeface="Times New Roman" panose="02020603050405020304" pitchFamily="18" charset="0"/>
              </a:rPr>
              <a:t>20 </a:t>
            </a:r>
            <a:r>
              <a:rPr lang="ru-RU" sz="1100" b="1" dirty="0">
                <a:solidFill>
                  <a:srgbClr val="000000"/>
                </a:solidFill>
                <a:latin typeface="Times New Roman" panose="02020603050405020304" pitchFamily="18" charset="0"/>
                <a:cs typeface="Times New Roman" panose="02020603050405020304" pitchFamily="18" charset="0"/>
              </a:rPr>
              <a:t>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07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a:solidFill>
                  <a:prstClr val="black"/>
                </a:solidFill>
                <a:latin typeface="Times New Roman" pitchFamily="18" charset="0"/>
                <a:cs typeface="Times New Roman" pitchFamily="18" charset="0"/>
              </a:rPr>
              <a:t>Көшпелі</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бұлтты</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18-20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06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07 </a:t>
            </a:r>
            <a:r>
              <a:rPr lang="ru-RU" sz="1100" b="1" dirty="0" err="1" smtClean="0">
                <a:solidFill>
                  <a:schemeClr val="tx1"/>
                </a:solidFill>
                <a:latin typeface="Times New Roman" panose="02020603050405020304" pitchFamily="18" charset="0"/>
                <a:cs typeface="Times New Roman" panose="02020603050405020304" pitchFamily="18" charset="0"/>
              </a:rPr>
              <a:t>тамыз</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33636</TotalTime>
  <Words>564</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6582</cp:revision>
  <cp:lastPrinted>2021-07-01T03:56:27Z</cp:lastPrinted>
  <dcterms:created xsi:type="dcterms:W3CDTF">2018-03-27T06:03:00Z</dcterms:created>
  <dcterms:modified xsi:type="dcterms:W3CDTF">2025-08-05T06:17:37Z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