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812099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05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4083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06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05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06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Оңтүстік-батыстан соғатын жел солтүстік-шығысқа ауысады, </a:t>
            </a:r>
            <a:r>
              <a:rPr lang="kk-KZ" sz="1150" dirty="0">
                <a:solidFill>
                  <a:prstClr val="black"/>
                </a:solidFill>
                <a:latin typeface="Times New Roman" pitchFamily="18" charset="0"/>
                <a:cs typeface="Times New Roman" pitchFamily="18" charset="0"/>
              </a:rPr>
              <a:t>күші 9-14, кей уақыттарда екпіні 15-20</a:t>
            </a:r>
            <a:r>
              <a:rPr lang="kk-KZ" sz="1150" kern="0" dirty="0">
                <a:solidFill>
                  <a:prstClr val="black"/>
                </a:solidFill>
                <a:latin typeface="Times New Roman" pitchFamily="18" charset="0"/>
                <a:ea typeface="Calibri"/>
                <a:cs typeface="Times New Roman" pitchFamily="18" charset="0"/>
                <a:sym typeface="Calibri"/>
              </a:rPr>
              <a:t> м/с</a:t>
            </a:r>
            <a:r>
              <a:rPr lang="kk-KZ" sz="1150" dirty="0">
                <a:solidFill>
                  <a:prstClr val="black"/>
                </a:solidFill>
                <a:latin typeface="Times New Roman" pitchFamily="18" charset="0"/>
                <a:ea typeface="Calibri"/>
                <a:cs typeface="Times New Roman" pitchFamily="18" charset="0"/>
              </a:rPr>
              <a:t>. Ауа температурасы түнде 12-14, күндіз 24-26 градус жылы.</a:t>
            </a:r>
          </a:p>
          <a:p>
            <a:pPr indent="182563" algn="just" hangingPunct="1">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07</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06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07</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a:t>
            </a:r>
            <a:r>
              <a:rPr lang="kk-KZ" sz="1150" dirty="0">
                <a:solidFill>
                  <a:prstClr val="black"/>
                </a:solidFill>
                <a:latin typeface="Times New Roman" pitchFamily="18" charset="0"/>
                <a:ea typeface="Calibri"/>
                <a:cs typeface="Times New Roman" pitchFamily="18" charset="0"/>
              </a:rPr>
              <a:t>жаңбыр, найзағай.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Түнде</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және</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таңертең</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тұман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10-12 градус жылы.</a:t>
            </a:r>
          </a:p>
        </p:txBody>
      </p:sp>
      <p:graphicFrame>
        <p:nvGraphicFramePr>
          <p:cNvPr id="27" name="Table"/>
          <p:cNvGraphicFramePr/>
          <p:nvPr>
            <p:extLst>
              <p:ext uri="{D42A27DB-BD31-4B8C-83A1-F6EECF244321}">
                <p14:modId xmlns:p14="http://schemas.microsoft.com/office/powerpoint/2010/main" val="176845609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1796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05</a:t>
            </a:r>
            <a:r>
              <a:rPr lang="ru-RU" dirty="0"/>
              <a:t>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26177"/>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06</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тамыз</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күні</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a:solidFill>
                  <a:schemeClr val="tx1"/>
                </a:solidFill>
                <a:latin typeface="Times New Roman" panose="02020603050405020304" pitchFamily="18" charset="0"/>
                <a:cs typeface="Times New Roman" panose="02020603050405020304" pitchFamily="18" charset="0"/>
              </a:rPr>
              <a:t>төмен</a:t>
            </a:r>
            <a:r>
              <a:rPr lang="ru-RU" sz="115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Алданбергенова А</a:t>
            </a:r>
            <a:r>
              <a:rPr lang="kk-KZ"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1288</TotalTime>
  <Words>679</Words>
  <Application>Microsoft Office PowerPoint</Application>
  <PresentationFormat>Лист A4 (210x297 мм)</PresentationFormat>
  <Paragraphs>107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146</cp:revision>
  <dcterms:modified xsi:type="dcterms:W3CDTF">2025-08-05T08:09:26Z</dcterms:modified>
</cp:coreProperties>
</file>