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6" d="100"/>
          <a:sy n="86" d="100"/>
        </p:scale>
        <p:origin x="102" y="6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737380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035959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северо-западный с переходом на северо-восточный 7-12 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32-34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28587</TotalTime>
  <Words>542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3965</cp:revision>
  <cp:lastPrinted>2021-10-15T03:50:29Z</cp:lastPrinted>
  <dcterms:created xsi:type="dcterms:W3CDTF">2018-03-27T06:03:00Z</dcterms:created>
  <dcterms:modified xsi:type="dcterms:W3CDTF">2025-08-06T08:39:56Z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