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53300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небольшой дождь, гроза. Ветер северо-западный, северный 9-14 м/с. Температура воздуха ночью 19-21,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36381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5061</TotalTime>
  <Words>559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808</cp:revision>
  <cp:lastPrinted>2021-07-01T03:56:27Z</cp:lastPrinted>
  <dcterms:created xsi:type="dcterms:W3CDTF">2024-09-22T07:48:17Z</dcterms:created>
  <dcterms:modified xsi:type="dcterms:W3CDTF">2025-08-06T08:13:43Z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