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>
        <p:scale>
          <a:sx n="91" d="100"/>
          <a:sy n="91" d="100"/>
        </p:scale>
        <p:origin x="-2242" y="5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042464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8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П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Ветер юго-западный 9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-14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8-10,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20-22 тепла.</a:t>
            </a:r>
            <a:endParaRPr lang="ru-KZ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07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Облачно, дождь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Ветер северо-восточный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10-12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4391991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августа, ночью 08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Анохина И.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47253</TotalTime>
  <Words>658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6935</cp:revision>
  <cp:lastPrinted>2025-07-15T07:11:21Z</cp:lastPrinted>
  <dcterms:created xsi:type="dcterms:W3CDTF">2018-03-27T06:03:00Z</dcterms:created>
  <dcterms:modified xsi:type="dcterms:W3CDTF">2025-08-06T05:58:27Z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