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092536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06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06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96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гроза, град, шквал. Ветер юго-восточный с переходом на северо-восточный 9-14, днем  порывы 15-20 м/с. Температура воздуха ночью 10-12, днем 25-27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Ночью и утром туман. Ветер восточный 9-14 м/с. Температура воздуха 8-10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234833698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/ Сүгірәлі Н./Жолдыбай Н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</TotalTime>
  <Words>663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145</cp:revision>
  <dcterms:modified xsi:type="dcterms:W3CDTF">2025-08-06T07:58:14Z</dcterms:modified>
</cp:coreProperties>
</file>