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45408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небольшой дождь, гроза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северный 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21-23, днем 34-36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21-23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01243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81703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</a:t>
                        </a: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15235</TotalTime>
  <Words>568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3683</cp:revision>
  <cp:lastPrinted>2021-07-01T03:56:27Z</cp:lastPrinted>
  <dcterms:created xsi:type="dcterms:W3CDTF">2018-03-27T06:03:00Z</dcterms:created>
  <dcterms:modified xsi:type="dcterms:W3CDTF">2025-08-06T06:04:32Z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