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8406789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11-13, днем 24-26 тепла.</a:t>
            </a:r>
          </a:p>
          <a:p>
            <a:pPr algn="just">
              <a:tabLst>
                <a:tab pos="3411538" algn="l"/>
              </a:tabLst>
            </a:pPr>
            <a:endParaRPr lang="kk-KZ" sz="1200" b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 м/с. Температура воздуха ночью 10-12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263317"/>
              </p:ext>
            </p:extLst>
          </p:nvPr>
        </p:nvGraphicFramePr>
        <p:xfrm>
          <a:off x="4953000" y="4094578"/>
          <a:ext cx="4643470" cy="204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25055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4869</cp:revision>
  <cp:lastPrinted>2021-07-01T03:56:27Z</cp:lastPrinted>
  <dcterms:created xsi:type="dcterms:W3CDTF">2018-03-27T06:03:00Z</dcterms:created>
  <dcterms:modified xsi:type="dcterms:W3CDTF">2025-08-06T08:15:34Z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