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336394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күндіз аздаған жаңбыр, найзағай. Жел солтүстіктен 9-14 м/с.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21-23, күндіз 34-36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тамызда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батыстан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21-23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08 </a:t>
            </a:r>
            <a:r>
              <a:rPr lang="ru-RU" sz="1200" dirty="0" err="1" smtClean="0">
                <a:solidFill>
                  <a:schemeClr val="tx1"/>
                </a:solidFill>
                <a:latin typeface="Times New Roman" pitchFamily="18" charset="0"/>
                <a:cs typeface="Times New Roman" pitchFamily="18" charset="0"/>
              </a:rPr>
              <a:t>тамызға</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3769866"/>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535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647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1.294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99691222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endParaRPr lang="kk-KZ" altLang="x-none" sz="800" b="0" dirty="0" smtClean="0">
                          <a:latin typeface="Times New Roman" panose="02020603050405020304" pitchFamily="18" charset="0"/>
                          <a:cs typeface="Times New Roman" panose="02020603050405020304" pitchFamily="18" charset="0"/>
                        </a:endParaRPr>
                      </a:p>
                      <a:p>
                        <a:pPr lvl="0" eaLnBrk="1" hangingPunct="1">
                          <a:buNone/>
                        </a:pPr>
                        <a:r>
                          <a:rPr lang="kk-KZ" altLang="x-none" sz="800" b="0" baseline="0" dirty="0" smtClean="0">
                            <a:latin typeface="Times New Roman" panose="02020603050405020304" pitchFamily="18" charset="0"/>
                            <a:cs typeface="Times New Roman" panose="02020603050405020304" pitchFamily="18" charset="0"/>
                          </a:rPr>
                          <a:t>С. Тастаева</a:t>
                        </a: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16210</TotalTime>
  <Words>534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3801</cp:revision>
  <cp:lastPrinted>2021-07-01T07:38:07Z</cp:lastPrinted>
  <dcterms:created xsi:type="dcterms:W3CDTF">2018-03-27T06:03:00Z</dcterms:created>
  <dcterms:modified xsi:type="dcterms:W3CDTF">2025-08-06T06:03:36Z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