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330068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latin typeface="Times New Roman" panose="02020603050405020304" pitchFamily="18" charset="0"/>
                <a:cs typeface="Times New Roman" panose="02020603050405020304" pitchFamily="18" charset="0"/>
              </a:rPr>
              <a:t>2025 ж. 07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06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smtClean="0">
                <a:latin typeface="Times New Roman" panose="02020603050405020304" pitchFamily="18" charset="0"/>
                <a:cs typeface="Times New Roman" panose="02020603050405020304" pitchFamily="18" charset="0"/>
              </a:rPr>
              <a:t>градус жылы.</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07 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08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 найзағай.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smtClean="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Д.М./Т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26671</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4943</cp:revision>
  <cp:lastPrinted>2021-07-01T07:38:07Z</cp:lastPrinted>
  <dcterms:created xsi:type="dcterms:W3CDTF">2018-03-27T06:03:00Z</dcterms:created>
  <dcterms:modified xsi:type="dcterms:W3CDTF">2025-08-06T08:14:54Z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