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102" d="100"/>
          <a:sy n="102" d="100"/>
        </p:scale>
        <p:origin x="-2923"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457680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06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756215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845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19"/>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07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06 тамыз с. 20-ден 07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cs typeface="Times New Roman" panose="02020603050405020304" pitchFamily="18" charset="0"/>
              </a:rPr>
              <a:t>өшпелі бұлтты, жауын-шашынсыз. Оңтүстік-батыстан </a:t>
            </a:r>
            <a:r>
              <a:rPr lang="ru-KZ"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9</a:t>
            </a:r>
            <a:r>
              <a:rPr lang="ru-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14</a:t>
            </a:r>
            <a:r>
              <a:rPr lang="ru-KZ" sz="1100" dirty="0">
                <a:latin typeface="Times New Roman" panose="02020603050405020304" pitchFamily="18" charset="0"/>
                <a:cs typeface="Times New Roman" panose="02020603050405020304" pitchFamily="18" charset="0"/>
              </a:rPr>
              <a:t> м/с</a:t>
            </a:r>
            <a:r>
              <a:rPr lang="ru-RU" sz="1100" dirty="0">
                <a:latin typeface="Times New Roman" panose="02020603050405020304" pitchFamily="18" charset="0"/>
                <a:cs typeface="Times New Roman" panose="02020603050405020304" pitchFamily="18" charset="0"/>
              </a:rPr>
              <a:t>.</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8-10 күндіз 20-22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altLang="ru-RU" sz="1100" b="1" dirty="0">
                <a:solidFill>
                  <a:prstClr val="black"/>
                </a:solidFill>
                <a:latin typeface="Times New Roman" panose="02020603050405020304" pitchFamily="18" charset="0"/>
                <a:cs typeface="Times New Roman" panose="02020603050405020304" pitchFamily="18" charset="0"/>
              </a:rPr>
              <a:t>08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08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 жаңбыр. С</a:t>
            </a:r>
            <a:r>
              <a:rPr lang="ru-KZ" sz="1100" dirty="0">
                <a:latin typeface="Times New Roman" panose="02020603050405020304" pitchFamily="18" charset="0"/>
                <a:cs typeface="Times New Roman" panose="02020603050405020304" pitchFamily="18" charset="0"/>
              </a:rPr>
              <a:t>олтүстік-шығыстан жел соғады</a:t>
            </a:r>
            <a:r>
              <a:rPr lang="kk-KZ" sz="1100" dirty="0">
                <a:latin typeface="Times New Roman" panose="02020603050405020304" pitchFamily="18" charset="0"/>
                <a:cs typeface="Times New Roman" panose="02020603050405020304" pitchFamily="18" charset="0"/>
              </a:rPr>
              <a:t>, күші 9-14 м/с. Ауа температурасы 10-12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07</a:t>
            </a:r>
            <a:r>
              <a:rPr lang="ru-RU" sz="1050" dirty="0">
                <a:solidFill>
                  <a:schemeClr val="tx1"/>
                </a:solidFill>
                <a:latin typeface="Times New Roman" panose="02020603050405020304" pitchFamily="18" charset="0"/>
                <a:cs typeface="Times New Roman" panose="02020603050405020304" pitchFamily="18" charset="0"/>
              </a:rPr>
              <a:t> </a:t>
            </a:r>
            <a:r>
              <a:rPr lang="kk-KZ" sz="1050" dirty="0">
                <a:solidFill>
                  <a:schemeClr val="tx1"/>
                </a:solidFill>
                <a:latin typeface="Times New Roman" panose="02020603050405020304" pitchFamily="18" charset="0"/>
                <a:cs typeface="Times New Roman" panose="02020603050405020304" pitchFamily="18" charset="0"/>
              </a:rPr>
              <a:t>тамызда</a:t>
            </a:r>
            <a:r>
              <a:rPr lang="ru-RU" sz="1050" dirty="0">
                <a:solidFill>
                  <a:schemeClr val="tx1"/>
                </a:solidFill>
                <a:latin typeface="Times New Roman" panose="02020603050405020304" pitchFamily="18" charset="0"/>
                <a:cs typeface="Times New Roman" panose="02020603050405020304" pitchFamily="18" charset="0"/>
              </a:rPr>
              <a:t>, түнде 08 </a:t>
            </a:r>
            <a:r>
              <a:rPr lang="kk-KZ" sz="1050" dirty="0">
                <a:solidFill>
                  <a:schemeClr val="tx1"/>
                </a:solidFill>
                <a:latin typeface="Times New Roman" panose="02020603050405020304" pitchFamily="18" charset="0"/>
                <a:cs typeface="Times New Roman" panose="02020603050405020304" pitchFamily="18" charset="0"/>
              </a:rPr>
              <a:t>тамызда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Анохина И./</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43557</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6634</cp:revision>
  <cp:lastPrinted>2025-07-15T07:11:11Z</cp:lastPrinted>
  <dcterms:created xsi:type="dcterms:W3CDTF">2018-03-27T06:03:00Z</dcterms:created>
  <dcterms:modified xsi:type="dcterms:W3CDTF">2025-08-06T05:58:24Z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