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9443884"/>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№218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Солтүстік-батыстан </a:t>
            </a:r>
            <a:r>
              <a:rPr lang="kk-KZ" sz="1200" dirty="0" smtClean="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түстік-шығысқа </a:t>
            </a:r>
            <a:r>
              <a:rPr lang="kk-KZ" sz="1200" dirty="0" smtClean="0">
                <a:solidFill>
                  <a:prstClr val="black"/>
                </a:solidFill>
                <a:latin typeface="Times New Roman" pitchFamily="18" charset="0"/>
                <a:cs typeface="Times New Roman" pitchFamily="18" charset="0"/>
              </a:rPr>
              <a:t>ауысады, күші 5-10,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екпіні </a:t>
            </a:r>
            <a:r>
              <a:rPr lang="kk-KZ" sz="1200" dirty="0" smtClean="0">
                <a:solidFill>
                  <a:prstClr val="black"/>
                </a:solidFill>
                <a:latin typeface="Times New Roman" pitchFamily="18" charset="0"/>
                <a:cs typeface="Times New Roman" pitchFamily="18" charset="0"/>
              </a:rPr>
              <a:t>15-20 </a:t>
            </a:r>
            <a:r>
              <a:rPr lang="kk-KZ"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7-9°,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21-23°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07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a:t>
            </a:r>
            <a:r>
              <a:rPr lang="kk-KZ" sz="1200" dirty="0" smtClean="0">
                <a:solidFill>
                  <a:prstClr val="black"/>
                </a:solidFill>
                <a:latin typeface="Times New Roman" pitchFamily="18" charset="0"/>
                <a:cs typeface="Times New Roman" pitchFamily="18" charset="0"/>
              </a:rPr>
              <a:t>-12°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51249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598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69495281"/>
              </p:ext>
            </p:extLst>
          </p:nvPr>
        </p:nvGraphicFramePr>
        <p:xfrm>
          <a:off x="4953001" y="4293096"/>
          <a:ext cx="4691064" cy="15262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kk-KZ" altLang="ru-RU" sz="1200" b="1" i="1" dirty="0" smtClean="0">
                <a:solidFill>
                  <a:srgbClr val="000000"/>
                </a:solidFill>
                <a:latin typeface="Times New Roman" panose="02020603050405020304" pitchFamily="18" charset="0"/>
                <a:cs typeface="Times New Roman" panose="02020603050405020304" pitchFamily="18" charset="0"/>
              </a:rPr>
              <a:t>/ Назарханова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18312</TotalTime>
  <Words>579</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3451</cp:revision>
  <cp:lastPrinted>2021-07-01T03:56:27Z</cp:lastPrinted>
  <dcterms:created xsi:type="dcterms:W3CDTF">2018-03-27T06:03:00Z</dcterms:created>
  <dcterms:modified xsi:type="dcterms:W3CDTF">2025-08-06T07:54:12Z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