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06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8794334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найзағай, күндіз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бұршақ</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дауыл</a:t>
            </a:r>
            <a:r>
              <a:rPr lang="kk-KZ" sz="1100" smtClean="0"/>
              <a:t>.</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Солтүстіктен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түнде күші 9-14 м/с, күндіз 15-20 м/с. Ауа температурасы түнде 11-13, күндіз 19-21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9-11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07 тамызда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08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16800</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6698</cp:revision>
  <cp:lastPrinted>2021-07-01T03:56:27Z</cp:lastPrinted>
  <dcterms:created xsi:type="dcterms:W3CDTF">2018-03-27T06:03:00Z</dcterms:created>
  <dcterms:modified xsi:type="dcterms:W3CDTF">2025-08-06T07:37:06Z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