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1338" y="6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6461805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218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   </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тамыз</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20405672"/>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2333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0.475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07 </a:t>
            </a:r>
            <a:r>
              <a:rPr lang="kk-KZ" altLang="ru-RU" sz="1100" b="1" dirty="0" smtClean="0">
                <a:latin typeface="Times New Roman" panose="02020603050405020304" pitchFamily="18" charset="0"/>
                <a:cs typeface="Times New Roman" panose="02020603050405020304" pitchFamily="18" charset="0"/>
              </a:rPr>
              <a:t>тамызға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06  </a:t>
            </a:r>
            <a:r>
              <a:rPr lang="kk-KZ" altLang="ru-RU" sz="1100" b="1" dirty="0" smtClean="0">
                <a:latin typeface="Times New Roman" panose="02020603050405020304" pitchFamily="18" charset="0"/>
                <a:cs typeface="Times New Roman" panose="02020603050405020304" pitchFamily="18" charset="0"/>
              </a:rPr>
              <a:t>тамыз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07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Көшпелі </a:t>
            </a:r>
            <a:r>
              <a:rPr lang="ru-RU" sz="1100" dirty="0" err="1" smtClean="0">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к</a:t>
            </a:r>
            <a:r>
              <a:rPr lang="kk-KZ" sz="1100" dirty="0" smtClean="0">
                <a:latin typeface="Times New Roman" pitchFamily="18" charset="0"/>
                <a:cs typeface="Times New Roman" pitchFamily="18" charset="0"/>
              </a:rPr>
              <a:t>үндіз жаңбыр, найзағай, бұршақ</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солтүстік-батыстан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7</a:t>
            </a:r>
            <a:r>
              <a:rPr lang="ru-RU" sz="1100" dirty="0" smtClean="0">
                <a:latin typeface="Times New Roman" pitchFamily="18" charset="0"/>
                <a:cs typeface="Times New Roman" pitchFamily="18" charset="0"/>
              </a:rPr>
              <a:t>-12 </a:t>
            </a:r>
            <a:r>
              <a:rPr lang="ru-RU" sz="1100" dirty="0" smtClean="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18</a:t>
            </a:r>
            <a:r>
              <a:rPr lang="ru-RU" sz="1100" dirty="0" smtClean="0">
                <a:latin typeface="Times New Roman" pitchFamily="18" charset="0"/>
                <a:cs typeface="Times New Roman" pitchFamily="18" charset="0"/>
              </a:rPr>
              <a:t>-20,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30-32 </a:t>
            </a:r>
            <a:r>
              <a:rPr lang="ru-RU" sz="1100" dirty="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ru-RU" sz="1100" b="1" dirty="0" smtClean="0">
                <a:solidFill>
                  <a:srgbClr val="000000"/>
                </a:solidFill>
                <a:latin typeface="Times New Roman" pitchFamily="18" charset="0"/>
                <a:cs typeface="Times New Roman" pitchFamily="18" charset="0"/>
                <a:sym typeface="+mn-ea"/>
              </a:rPr>
              <a:t>08 </a:t>
            </a:r>
            <a:r>
              <a:rPr lang="kk-KZ" sz="1100" b="1" dirty="0" smtClean="0">
                <a:solidFill>
                  <a:srgbClr val="000000"/>
                </a:solidFill>
                <a:latin typeface="Times New Roman" pitchFamily="18" charset="0"/>
                <a:cs typeface="Times New Roman" pitchFamily="18" charset="0"/>
                <a:sym typeface="+mn-ea"/>
              </a:rPr>
              <a:t>тамызда</a:t>
            </a:r>
            <a:r>
              <a:rPr lang="ru-RU" sz="1100" b="1" dirty="0" smtClean="0">
                <a:solidFill>
                  <a:srgbClr val="000000"/>
                </a:solidFill>
                <a:latin typeface="Times New Roman" pitchFamily="18" charset="0"/>
                <a:cs typeface="Times New Roman"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100" b="1" dirty="0" smtClean="0">
                <a:solidFill>
                  <a:srgbClr val="000000"/>
                </a:solidFill>
                <a:latin typeface="Times New Roman" panose="02020603050405020304" pitchFamily="18" charset="0"/>
                <a:cs typeface="Times New Roman" panose="02020603050405020304" pitchFamily="18" charset="0"/>
                <a:sym typeface="+mn-ea"/>
              </a:rPr>
              <a:t>07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ru-RU" sz="1100" b="1" dirty="0" smtClean="0">
                <a:solidFill>
                  <a:srgbClr val="000000"/>
                </a:solidFill>
                <a:latin typeface="Times New Roman" panose="02020603050405020304" pitchFamily="18" charset="0"/>
                <a:cs typeface="Times New Roman" panose="02020603050405020304" pitchFamily="18" charset="0"/>
              </a:rPr>
              <a:t>20 </a:t>
            </a:r>
            <a:r>
              <a:rPr lang="ru-RU" sz="1100" b="1" dirty="0">
                <a:solidFill>
                  <a:srgbClr val="000000"/>
                </a:solidFill>
                <a:latin typeface="Times New Roman" panose="02020603050405020304" pitchFamily="18" charset="0"/>
                <a:cs typeface="Times New Roman" panose="02020603050405020304" pitchFamily="18" charset="0"/>
              </a:rPr>
              <a:t>с. </a:t>
            </a:r>
            <a:r>
              <a:rPr lang="ru-RU" sz="11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08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a:solidFill>
                  <a:prstClr val="black"/>
                </a:solidFill>
                <a:latin typeface="Times New Roman" pitchFamily="18" charset="0"/>
                <a:cs typeface="Times New Roman" pitchFamily="18" charset="0"/>
              </a:rPr>
              <a:t>Көшпелі</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бұлтты</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батыстан 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5-10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19-21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07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08 </a:t>
            </a:r>
            <a:r>
              <a:rPr lang="ru-RU" sz="1100" b="1" dirty="0" err="1" smtClean="0">
                <a:solidFill>
                  <a:schemeClr val="tx1"/>
                </a:solidFill>
                <a:latin typeface="Times New Roman" panose="02020603050405020304" pitchFamily="18" charset="0"/>
                <a:cs typeface="Times New Roman" panose="02020603050405020304" pitchFamily="18" charset="0"/>
              </a:rPr>
              <a:t>тамыз</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Ищанов</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33651</TotalTime>
  <Words>569</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6589</cp:revision>
  <cp:lastPrinted>2021-07-01T03:56:27Z</cp:lastPrinted>
  <dcterms:created xsi:type="dcterms:W3CDTF">2018-03-27T06:03:00Z</dcterms:created>
  <dcterms:modified xsi:type="dcterms:W3CDTF">2025-08-06T06:06:24Z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