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52500" y="685800"/>
            <a:ext cx="4953000" cy="3429000"/>
          </a:xfrm>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9047759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3"/>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61330955"/>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218</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kk-KZ" dirty="0"/>
                        <a:t> 06 тамыз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48352" y="115886"/>
            <a:ext cx="4827153" cy="24622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Астана </a:t>
            </a:r>
            <a:r>
              <a:rPr lang="ru-RU" altLang="ru-RU" sz="1150" b="1" kern="0" dirty="0" err="1">
                <a:solidFill>
                  <a:srgbClr val="000000"/>
                </a:solidFill>
                <a:latin typeface="Times New Roman" pitchFamily="18" charset="0"/>
                <a:ea typeface="Calibri"/>
                <a:cs typeface="Times New Roman" pitchFamily="18" charset="0"/>
                <a:sym typeface="Calibri"/>
              </a:rPr>
              <a:t>қаласы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бойынша</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ауа-райы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болжамы</a:t>
            </a:r>
            <a:r>
              <a:rPr lang="ru-RU" altLang="ru-RU" sz="115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dirty="0">
                <a:latin typeface="Times New Roman" pitchFamily="18" charset="0"/>
                <a:ea typeface="Calibri"/>
                <a:cs typeface="Times New Roman" pitchFamily="18" charset="0"/>
              </a:rPr>
              <a:t>07 </a:t>
            </a:r>
            <a:r>
              <a:rPr lang="ru-RU" altLang="ru-RU" sz="1150" b="1" dirty="0" err="1">
                <a:latin typeface="Times New Roman" pitchFamily="18" charset="0"/>
                <a:ea typeface="Calibri"/>
                <a:cs typeface="Times New Roman" pitchFamily="18" charset="0"/>
              </a:rPr>
              <a:t>тамызға</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50" b="1" dirty="0">
                <a:latin typeface="Times New Roman" pitchFamily="18" charset="0"/>
                <a:ea typeface="Calibri"/>
                <a:cs typeface="Times New Roman" pitchFamily="18" charset="0"/>
              </a:rPr>
              <a:t>06 </a:t>
            </a:r>
            <a:r>
              <a:rPr lang="ru-RU" altLang="ru-RU" sz="1150" b="1" dirty="0" err="1">
                <a:latin typeface="Times New Roman" pitchFamily="18" charset="0"/>
                <a:ea typeface="Calibri"/>
                <a:cs typeface="Times New Roman" pitchFamily="18" charset="0"/>
              </a:rPr>
              <a:t>тамыз</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20-дан </a:t>
            </a:r>
            <a:r>
              <a:rPr lang="ru-RU" altLang="ru-RU" sz="1150" b="1" dirty="0">
                <a:latin typeface="Times New Roman" pitchFamily="18" charset="0"/>
                <a:ea typeface="Calibri"/>
                <a:cs typeface="Times New Roman" pitchFamily="18" charset="0"/>
              </a:rPr>
              <a:t>07 </a:t>
            </a:r>
            <a:r>
              <a:rPr lang="ru-RU" altLang="ru-RU" sz="1150" b="1" dirty="0" err="1">
                <a:latin typeface="Times New Roman" pitchFamily="18" charset="0"/>
                <a:ea typeface="Calibri"/>
                <a:cs typeface="Times New Roman" pitchFamily="18" charset="0"/>
              </a:rPr>
              <a:t>тамыз</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20-ға </a:t>
            </a:r>
            <a:r>
              <a:rPr lang="ru-RU" altLang="ru-RU" sz="1150" b="1" kern="0" dirty="0" err="1">
                <a:solidFill>
                  <a:srgbClr val="000000"/>
                </a:solidFill>
                <a:latin typeface="Times New Roman" pitchFamily="18" charset="0"/>
                <a:ea typeface="Calibri"/>
                <a:cs typeface="Times New Roman" pitchFamily="18" charset="0"/>
                <a:sym typeface="Calibri"/>
              </a:rPr>
              <a:t>дейін</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800" b="1" kern="0" dirty="0">
              <a:solidFill>
                <a:srgbClr val="000000"/>
              </a:solidFill>
              <a:latin typeface="Times New Roman" pitchFamily="18" charset="0"/>
              <a:ea typeface="Calibri"/>
              <a:cs typeface="Times New Roman" pitchFamily="18" charset="0"/>
              <a:sym typeface="Calibri"/>
            </a:endParaRPr>
          </a:p>
          <a:p>
            <a:pPr indent="182563" algn="just" hangingPunct="1">
              <a:defRPr/>
            </a:pPr>
            <a:r>
              <a:rPr lang="kk-KZ" sz="1150" kern="0" dirty="0">
                <a:solidFill>
                  <a:prstClr val="black"/>
                </a:solidFill>
                <a:latin typeface="Times New Roman" pitchFamily="18" charset="0"/>
                <a:ea typeface="Calibri"/>
                <a:cs typeface="Times New Roman" pitchFamily="18" charset="0"/>
                <a:sym typeface="Calibri"/>
              </a:rPr>
              <a:t>Көшпелі бұлтты, күндіз жаңбыр, найзағай, бұршақ, дауыл. Оңтүстік-шығыстан  соғатын жел солтүстік-шығысқа ауысады, </a:t>
            </a:r>
            <a:r>
              <a:rPr lang="kk-KZ" sz="1150" dirty="0">
                <a:solidFill>
                  <a:prstClr val="black"/>
                </a:solidFill>
                <a:latin typeface="Times New Roman" pitchFamily="18" charset="0"/>
                <a:cs typeface="Times New Roman" pitchFamily="18" charset="0"/>
              </a:rPr>
              <a:t>күші 9-14, күндіз екпіні 15-20</a:t>
            </a:r>
            <a:r>
              <a:rPr lang="kk-KZ" sz="1150" kern="0" dirty="0">
                <a:solidFill>
                  <a:prstClr val="black"/>
                </a:solidFill>
                <a:latin typeface="Times New Roman" pitchFamily="18" charset="0"/>
                <a:ea typeface="Calibri"/>
                <a:cs typeface="Times New Roman" pitchFamily="18" charset="0"/>
                <a:sym typeface="Calibri"/>
              </a:rPr>
              <a:t> м/с</a:t>
            </a:r>
            <a:r>
              <a:rPr lang="kk-KZ" sz="1150" dirty="0">
                <a:solidFill>
                  <a:prstClr val="black"/>
                </a:solidFill>
                <a:latin typeface="Times New Roman" pitchFamily="18" charset="0"/>
                <a:ea typeface="Calibri"/>
                <a:cs typeface="Times New Roman" pitchFamily="18" charset="0"/>
              </a:rPr>
              <a:t>. Ауа температурасы түнде 10-12, күндіз 25-27 градус жылы.</a:t>
            </a:r>
          </a:p>
          <a:p>
            <a:pPr indent="182563"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dirty="0">
                <a:latin typeface="Times New Roman" pitchFamily="18" charset="0"/>
                <a:ea typeface="Calibri"/>
                <a:cs typeface="Times New Roman" pitchFamily="18" charset="0"/>
              </a:rPr>
              <a:t>08</a:t>
            </a:r>
            <a:r>
              <a:rPr lang="ru-RU" altLang="ru-RU" sz="1150" b="1" kern="0" dirty="0">
                <a:solidFill>
                  <a:srgbClr val="000000"/>
                </a:solidFill>
                <a:latin typeface="Times New Roman" pitchFamily="18" charset="0"/>
                <a:ea typeface="Calibri"/>
                <a:cs typeface="Times New Roman" pitchFamily="18" charset="0"/>
                <a:sym typeface="Calibri"/>
              </a:rPr>
              <a:t> </a:t>
            </a:r>
            <a:r>
              <a:rPr lang="kk-KZ" altLang="ru-RU" sz="1150" b="1" kern="0" dirty="0">
                <a:solidFill>
                  <a:srgbClr val="000000"/>
                </a:solidFill>
                <a:latin typeface="Times New Roman" pitchFamily="18" charset="0"/>
                <a:ea typeface="Calibri"/>
                <a:cs typeface="Times New Roman" pitchFamily="18" charset="0"/>
                <a:sym typeface="Calibri"/>
              </a:rPr>
              <a:t>тамызға</a:t>
            </a:r>
          </a:p>
          <a:p>
            <a:pPr indent="182563" algn="ctr" eaLnBrk="1" fontAlgn="auto" hangingPunct="1">
              <a:spcBef>
                <a:spcPts val="0"/>
              </a:spcBef>
              <a:spcAft>
                <a:spcPts val="0"/>
              </a:spcAft>
              <a:buFont typeface="Arial" panose="020B0604020202020204" pitchFamily="34" charset="0"/>
              <a:buNone/>
              <a:defRPr/>
            </a:pPr>
            <a:r>
              <a:rPr lang="kk-KZ" altLang="ru-RU" sz="1150" b="1" dirty="0">
                <a:latin typeface="Times New Roman" pitchFamily="18" charset="0"/>
                <a:ea typeface="Calibri"/>
                <a:cs typeface="Times New Roman" pitchFamily="18" charset="0"/>
              </a:rPr>
              <a:t>07 тамыз</a:t>
            </a:r>
            <a:r>
              <a:rPr lang="kk-KZ" altLang="ru-RU" sz="1150" b="1" kern="0" dirty="0">
                <a:solidFill>
                  <a:srgbClr val="000000"/>
                </a:solidFill>
                <a:latin typeface="Times New Roman" pitchFamily="18" charset="0"/>
                <a:ea typeface="Calibri"/>
                <a:cs typeface="Times New Roman" pitchFamily="18" charset="0"/>
                <a:sym typeface="Calibri"/>
              </a:rPr>
              <a:t>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20-дан 08</a:t>
            </a:r>
            <a:r>
              <a:rPr lang="kk-KZ" sz="1150" b="1" kern="0" dirty="0">
                <a:solidFill>
                  <a:srgbClr val="000000"/>
                </a:solidFill>
                <a:latin typeface="Times New Roman" pitchFamily="18" charset="0"/>
                <a:ea typeface="Calibri"/>
                <a:cs typeface="Times New Roman" pitchFamily="18" charset="0"/>
                <a:sym typeface="Calibri"/>
              </a:rPr>
              <a:t> тамыз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08-ге </a:t>
            </a:r>
            <a:r>
              <a:rPr lang="ru-RU" sz="1150" b="1" kern="0" dirty="0" err="1">
                <a:solidFill>
                  <a:srgbClr val="000000"/>
                </a:solidFill>
                <a:latin typeface="Times New Roman" pitchFamily="18" charset="0"/>
                <a:ea typeface="Calibri"/>
                <a:cs typeface="Times New Roman" pitchFamily="18" charset="0"/>
                <a:sym typeface="Calibri"/>
              </a:rPr>
              <a:t>дейін</a:t>
            </a:r>
            <a:endParaRPr lang="ru-RU" sz="115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4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50" kern="0" dirty="0">
                <a:solidFill>
                  <a:prstClr val="black"/>
                </a:solidFill>
                <a:latin typeface="Times New Roman" pitchFamily="18" charset="0"/>
                <a:ea typeface="Calibri"/>
                <a:cs typeface="Times New Roman" pitchFamily="18" charset="0"/>
                <a:sym typeface="Calibri"/>
              </a:rPr>
              <a:t>Көшпелі бұлтты, кей уақыттарда </a:t>
            </a:r>
            <a:r>
              <a:rPr lang="kk-KZ" sz="1150" dirty="0">
                <a:solidFill>
                  <a:prstClr val="black"/>
                </a:solidFill>
                <a:latin typeface="Times New Roman" pitchFamily="18" charset="0"/>
                <a:ea typeface="Calibri"/>
                <a:cs typeface="Times New Roman" pitchFamily="18" charset="0"/>
              </a:rPr>
              <a:t>жаңбыр, найзағай.</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Түнде</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және</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таңертең</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тұман</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Шығыстан</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жел</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соғады</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күші</a:t>
            </a:r>
            <a:r>
              <a:rPr lang="ru-RU" altLang="ru-RU" sz="1150" dirty="0">
                <a:latin typeface="Times New Roman" panose="02020603050405020304" pitchFamily="18" charset="0"/>
                <a:ea typeface="Calibri"/>
                <a:cs typeface="Times New Roman" panose="02020603050405020304" pitchFamily="18" charset="0"/>
              </a:rPr>
              <a:t> 9-14 </a:t>
            </a:r>
            <a:r>
              <a:rPr lang="ru-RU" sz="1150" kern="0" dirty="0">
                <a:solidFill>
                  <a:prstClr val="black"/>
                </a:solidFill>
                <a:latin typeface="Times New Roman" pitchFamily="18" charset="0"/>
                <a:ea typeface="Calibri"/>
                <a:cs typeface="Times New Roman" pitchFamily="18" charset="0"/>
                <a:sym typeface="Calibri"/>
              </a:rPr>
              <a:t>м/с. </a:t>
            </a:r>
            <a:r>
              <a:rPr lang="kk-KZ" sz="1150" kern="0" dirty="0">
                <a:solidFill>
                  <a:prstClr val="black"/>
                </a:solidFill>
                <a:latin typeface="Times New Roman" pitchFamily="18" charset="0"/>
                <a:ea typeface="Calibri"/>
                <a:cs typeface="Times New Roman" pitchFamily="18" charset="0"/>
                <a:sym typeface="Calibri"/>
              </a:rPr>
              <a:t>Ауа температурасы </a:t>
            </a:r>
            <a:r>
              <a:rPr lang="kk-KZ" sz="1150" dirty="0">
                <a:solidFill>
                  <a:prstClr val="black"/>
                </a:solidFill>
                <a:latin typeface="Times New Roman" pitchFamily="18" charset="0"/>
                <a:ea typeface="Calibri"/>
                <a:cs typeface="Times New Roman" pitchFamily="18" charset="0"/>
              </a:rPr>
              <a:t>8-10</a:t>
            </a:r>
            <a:r>
              <a:rPr lang="kk-KZ" sz="1150" kern="0" dirty="0">
                <a:solidFill>
                  <a:prstClr val="black"/>
                </a:solidFill>
                <a:latin typeface="Times New Roman" pitchFamily="18" charset="0"/>
                <a:ea typeface="Calibri"/>
                <a:cs typeface="Times New Roman" pitchFamily="18" charset="0"/>
                <a:sym typeface="Calibri"/>
              </a:rPr>
              <a:t> градус жылы.</a:t>
            </a:r>
          </a:p>
        </p:txBody>
      </p:sp>
      <p:graphicFrame>
        <p:nvGraphicFramePr>
          <p:cNvPr id="27" name="Table"/>
          <p:cNvGraphicFramePr/>
          <p:nvPr>
            <p:extLst>
              <p:ext uri="{D42A27DB-BD31-4B8C-83A1-F6EECF244321}">
                <p14:modId xmlns:p14="http://schemas.microsoft.com/office/powerpoint/2010/main" val="4210066393"/>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13</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259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1122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51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06 </a:t>
            </a:r>
            <a:r>
              <a:rPr lang="ru-RU" dirty="0" err="1"/>
              <a:t>тамызда</a:t>
            </a:r>
            <a:r>
              <a:rPr dirty="0"/>
              <a:t> </a:t>
            </a:r>
            <a:r>
              <a:rPr dirty="0" err="1"/>
              <a:t>Астана</a:t>
            </a:r>
            <a:r>
              <a:rPr dirty="0"/>
              <a:t> </a:t>
            </a:r>
            <a:r>
              <a:rPr dirty="0" err="1"/>
              <a:t>қаласының</a:t>
            </a:r>
            <a:r>
              <a:rPr dirty="0"/>
              <a:t> </a:t>
            </a:r>
            <a:r>
              <a:rPr dirty="0" err="1"/>
              <a:t>атмосфералық</a:t>
            </a:r>
            <a:r>
              <a:rPr dirty="0"/>
              <a:t> </a:t>
            </a:r>
            <a:endParaRPr lang="kk-KZ" dirty="0"/>
          </a:p>
          <a:p>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4278" y="2485012"/>
            <a:ext cx="4679950" cy="800215"/>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5113"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b="1" dirty="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сейілуіне</a:t>
            </a:r>
            <a:r>
              <a:rPr lang="ru-RU" sz="1150" b="1" dirty="0">
                <a:solidFill>
                  <a:schemeClr val="tx1"/>
                </a:solidFill>
                <a:latin typeface="Times New Roman" panose="02020603050405020304" pitchFamily="18" charset="0"/>
                <a:cs typeface="Times New Roman" panose="02020603050405020304" pitchFamily="18" charset="0"/>
              </a:rPr>
              <a:t> </a:t>
            </a:r>
            <a:r>
              <a:rPr lang="kk-KZ" altLang="en-US" sz="1150" dirty="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a:t>
            </a:r>
          </a:p>
          <a:p>
            <a:pPr indent="265113"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07</a:t>
            </a:r>
            <a:r>
              <a:rPr lang="ru-RU" sz="1150" b="1" dirty="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тамыз</a:t>
            </a:r>
            <a:r>
              <a:rPr lang="ru-RU" sz="1150" b="1"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күні</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деңгейінің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төмен</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болуы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3" name="TextBox 13">
            <a:extLst>
              <a:ext uri="{FF2B5EF4-FFF2-40B4-BE49-F238E27FC236}">
                <a16:creationId xmlns:a16="http://schemas.microsoft.com/office/drawing/2014/main" id="{C8DECD18-9078-4B6C-B586-7F22800AAD40}"/>
              </a:ext>
            </a:extLst>
          </p:cNvPr>
          <p:cNvSpPr txBox="1">
            <a:spLocks noChangeArrowheads="1"/>
          </p:cNvSpPr>
          <p:nvPr/>
        </p:nvSpPr>
        <p:spPr bwMode="hidden">
          <a:xfrm>
            <a:off x="4982845" y="3397637"/>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30787" y="6188278"/>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Тұяқ</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Сүгірәлі Н / Жолдыбай Н.</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көтеріңкі</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өте</a:t>
                      </a:r>
                      <a:r>
                        <a:rPr sz="1000" dirty="0">
                          <a:latin typeface="Times New Roman"/>
                          <a:ea typeface="Times New Roman"/>
                          <a:cs typeface="Times New Roman"/>
                          <a:sym typeface="Times New Roman"/>
                        </a:rPr>
                        <a:t> </a:t>
                      </a:r>
                      <a:r>
                        <a:rPr sz="1000" dirty="0" err="1">
                          <a:latin typeface="Times New Roman"/>
                          <a:ea typeface="Times New Roman"/>
                          <a:cs typeface="Times New Roman"/>
                          <a:sym typeface="Times New Roman"/>
                        </a:rPr>
                        <a:t>жоғары</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297373514"/>
              </p:ext>
            </p:extLst>
          </p:nvPr>
        </p:nvGraphicFramePr>
        <p:xfrm>
          <a:off x="5195890" y="542769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1298</TotalTime>
  <Words>684</Words>
  <Application>Microsoft Office PowerPoint</Application>
  <PresentationFormat>Лист A4 (210x297 мм)</PresentationFormat>
  <Paragraphs>106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149</cp:revision>
  <dcterms:modified xsi:type="dcterms:W3CDTF">2025-08-06T07:59:47Z</dcterms:modified>
</cp:coreProperties>
</file>