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02"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006357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930350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398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7</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smtClean="0">
                <a:latin typeface="Times New Roman" panose="02020603050405020304" pitchFamily="18" charset="0"/>
                <a:ea typeface="Times New Roman" panose="02020603050405020304" pitchFamily="18" charset="0"/>
              </a:rPr>
              <a:t>бұлтты</a:t>
            </a:r>
            <a:r>
              <a:rPr lang="kk-KZ" sz="1100" dirty="0">
                <a:latin typeface="Times New Roman" panose="02020603050405020304" pitchFamily="18" charset="0"/>
                <a:ea typeface="Times New Roman" panose="02020603050405020304" pitchFamily="18" charset="0"/>
              </a:rPr>
              <a:t>, жауын-шашынсыз. Жел солтүстік-батыстан соғатын жел солтүстік-шығысқа ауысады, күші 7-12 м/с. Ауа температурасы түнде 23-25, күндіз 32-34 </a:t>
            </a:r>
            <a:r>
              <a:rPr lang="kk-KZ" sz="1100" dirty="0" smtClean="0">
                <a:latin typeface="Times New Roman" panose="02020603050405020304" pitchFamily="18" charset="0"/>
                <a:ea typeface="Times New Roman" panose="02020603050405020304" pitchFamily="18" charset="0"/>
              </a:rPr>
              <a:t>жылы</a:t>
            </a:r>
          </a:p>
          <a:p>
            <a:pPr lvl="0" algn="just"/>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8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30748</TotalTime>
  <Words>591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4011</cp:revision>
  <cp:lastPrinted>2021-07-01T07:38:07Z</cp:lastPrinted>
  <dcterms:created xsi:type="dcterms:W3CDTF">2018-03-27T06:03:00Z</dcterms:created>
  <dcterms:modified xsi:type="dcterms:W3CDTF">2025-08-06T08:39:47Z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