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08"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675159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06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кей уақыттарда 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түнде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9-14</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10-12, күндіз 22-24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07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10-12</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06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393004673"/>
              </p:ext>
            </p:extLst>
          </p:nvPr>
        </p:nvGraphicFramePr>
        <p:xfrm>
          <a:off x="5077957" y="4490086"/>
          <a:ext cx="4572000" cy="1898194"/>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2309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18811</TotalTime>
  <Words>581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3654</cp:revision>
  <cp:lastPrinted>2021-07-01T07:38:07Z</cp:lastPrinted>
  <dcterms:created xsi:type="dcterms:W3CDTF">2018-03-27T06:03:00Z</dcterms:created>
  <dcterms:modified xsi:type="dcterms:W3CDTF">2025-08-06T06:30:00Z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