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50438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және таңертең жаңбыр, найзағай. Жел солтүстік-батыстан, солтүстіктен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түнде екпні 15-18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тамыз</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7037674"/>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34602" y="22625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21312</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3717</cp:revision>
  <cp:lastPrinted>2021-07-01T03:56:27Z</cp:lastPrinted>
  <dcterms:created xsi:type="dcterms:W3CDTF">2018-03-27T06:03:00Z</dcterms:created>
  <dcterms:modified xsi:type="dcterms:W3CDTF">2025-08-06T07:50:13Z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