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67"/>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219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07 тамыз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тамызда</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53549759"/>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08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07 </a:t>
            </a:r>
            <a:r>
              <a:rPr lang="ru-RU" altLang="ru-RU" sz="1100" b="1" dirty="0" err="1">
                <a:solidFill>
                  <a:srgbClr val="000000"/>
                </a:solidFill>
                <a:latin typeface="Times New Roman" pitchFamily="18" charset="0"/>
                <a:cs typeface="Times New Roman" pitchFamily="18" charset="0"/>
              </a:rPr>
              <a:t>тамызда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08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tabLst>
                <a:tab pos="182563" algn="l"/>
              </a:tabLst>
            </a:pPr>
            <a:r>
              <a:rPr lang="kk-KZ" sz="1100" dirty="0">
                <a:latin typeface="Times New Roman" pitchFamily="18" charset="0"/>
                <a:cs typeface="Times New Roman" pitchFamily="18" charset="0"/>
              </a:rPr>
              <a:t>Көшпелі бұлтты, жауын-шашынсыз. Солтүстік-шығыстан жел соғады, түнде күші 9-14 м/с, күндіз 15-20 м/с. Ауа температурасы </a:t>
            </a:r>
            <a:r>
              <a:rPr lang="kk-KZ" sz="1100">
                <a:latin typeface="Times New Roman" pitchFamily="18" charset="0"/>
                <a:cs typeface="Times New Roman" pitchFamily="18" charset="0"/>
              </a:rPr>
              <a:t>түнде 9-11, </a:t>
            </a:r>
            <a:r>
              <a:rPr lang="kk-KZ" sz="1100" dirty="0">
                <a:latin typeface="Times New Roman" pitchFamily="18" charset="0"/>
                <a:cs typeface="Times New Roman" pitchFamily="18" charset="0"/>
              </a:rPr>
              <a:t>күндіз 19-21 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a:latin typeface="Times New Roman" pitchFamily="18" charset="0"/>
                <a:cs typeface="Times New Roman" pitchFamily="18" charset="0"/>
              </a:rPr>
              <a:t>09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08 </a:t>
            </a:r>
            <a:r>
              <a:rPr lang="kk-KZ" altLang="ru-RU" sz="1100" b="1" dirty="0">
                <a:solidFill>
                  <a:srgbClr val="000000"/>
                </a:solidFill>
                <a:latin typeface="Times New Roman" pitchFamily="18" charset="0"/>
                <a:cs typeface="Times New Roman" pitchFamily="18" charset="0"/>
              </a:rPr>
              <a:t>тамызда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09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Солтүстік-шығыстан жел соғады, күші 9-14 м/с. Ауа температурасы 9-11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08 тамызда</a:t>
            </a:r>
            <a:r>
              <a:rPr lang="kk-KZ" sz="1100" dirty="0">
                <a:solidFill>
                  <a:schemeClr val="tx1"/>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09 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/О.Чумакова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16802</TotalTime>
  <Words>594</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6701</cp:revision>
  <cp:lastPrinted>2021-07-01T03:56:27Z</cp:lastPrinted>
  <dcterms:created xsi:type="dcterms:W3CDTF">2018-03-27T06:03:00Z</dcterms:created>
  <dcterms:modified xsi:type="dcterms:W3CDTF">2025-08-07T06:33:05Z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