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523053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батыстан 9-14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22-24, күндіз 37-39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23-25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09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3769866"/>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1.303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22255408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smtClean="0">
                            <a:latin typeface="Times New Roman" panose="02020603050405020304" pitchFamily="18" charset="0"/>
                            <a:cs typeface="Times New Roman" panose="02020603050405020304" pitchFamily="18" charset="0"/>
                          </a:rPr>
                          <a:t>: </a:t>
                        </a:r>
                        <a:r>
                          <a:rPr lang="ru-RU" sz="800" b="0" dirty="0" err="1" smtClean="0">
                            <a:latin typeface="Times New Roman" panose="02020603050405020304" pitchFamily="18" charset="0"/>
                            <a:cs typeface="Times New Roman" panose="02020603050405020304" pitchFamily="18" charset="0"/>
                          </a:rPr>
                          <a:t>Сәдуақас</a:t>
                        </a:r>
                        <a:r>
                          <a:rPr lang="ru-RU" sz="800" b="0" baseline="0" dirty="0" smtClean="0">
                            <a:latin typeface="Times New Roman" panose="02020603050405020304" pitchFamily="18" charset="0"/>
                            <a:cs typeface="Times New Roman" panose="02020603050405020304" pitchFamily="18" charset="0"/>
                          </a:rPr>
                          <a:t> М.</a:t>
                        </a:r>
                        <a:endParaRPr lang="ru-RU" sz="800" b="0" dirty="0">
                          <a:latin typeface="Times New Roman" panose="02020603050405020304" pitchFamily="18" charset="0"/>
                          <a:cs typeface="Times New Roman" panose="02020603050405020304" pitchFamily="18" charset="0"/>
                        </a:endParaRP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kk-KZ"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С. Тастаева</a:t>
                        </a: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16216</TotalTime>
  <Words>533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3803</cp:revision>
  <cp:lastPrinted>2021-07-01T07:38:07Z</cp:lastPrinted>
  <dcterms:created xsi:type="dcterms:W3CDTF">2018-03-27T06:03:00Z</dcterms:created>
  <dcterms:modified xsi:type="dcterms:W3CDTF">2025-08-07T07:24:42Z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