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98" d="100"/>
          <a:sy n="98" d="100"/>
        </p:scale>
        <p:origin x="-265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422908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07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3802281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1400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0.738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0"/>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08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07 тамыз с. 20-ден 08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Бұлтты, жаңбыр, найзағай</a:t>
            </a:r>
            <a:r>
              <a:rPr lang="kk-KZ" sz="1100" dirty="0">
                <a:latin typeface="Times New Roman" panose="02020603050405020304" pitchFamily="18" charset="0"/>
                <a:cs typeface="Times New Roman" panose="02020603050405020304" pitchFamily="18" charset="0"/>
              </a:rPr>
              <a:t>. С</a:t>
            </a:r>
            <a:r>
              <a:rPr lang="ru-KZ" sz="1100" dirty="0">
                <a:latin typeface="Times New Roman" panose="02020603050405020304" pitchFamily="18" charset="0"/>
                <a:cs typeface="Times New Roman" panose="02020603050405020304" pitchFamily="18" charset="0"/>
              </a:rPr>
              <a:t>олтүстік-шығыстан жел соғады</a:t>
            </a:r>
            <a:r>
              <a:rPr lang="kk-KZ" sz="1100" dirty="0">
                <a:latin typeface="Times New Roman" panose="02020603050405020304" pitchFamily="18" charset="0"/>
                <a:cs typeface="Times New Roman" panose="02020603050405020304" pitchFamily="18" charset="0"/>
              </a:rPr>
              <a:t>, күші</a:t>
            </a:r>
            <a:r>
              <a:rPr lang="ru-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15</a:t>
            </a:r>
            <a:r>
              <a:rPr lang="ru-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20</a:t>
            </a:r>
            <a:r>
              <a:rPr lang="ru-KZ" sz="1100" dirty="0">
                <a:latin typeface="Times New Roman" panose="02020603050405020304" pitchFamily="18" charset="0"/>
                <a:cs typeface="Times New Roman" panose="02020603050405020304" pitchFamily="18" charset="0"/>
              </a:rPr>
              <a:t> м/с</a:t>
            </a:r>
            <a:r>
              <a:rPr lang="ru-RU" sz="1100" dirty="0">
                <a:latin typeface="Times New Roman" panose="02020603050405020304" pitchFamily="18" charset="0"/>
                <a:cs typeface="Times New Roman" panose="02020603050405020304" pitchFamily="18" charset="0"/>
              </a:rPr>
              <a:t>.</a:t>
            </a:r>
            <a:r>
              <a:rPr lang="ru-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10-12 күндіз 20-22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altLang="ru-RU" sz="1100" b="1" dirty="0">
                <a:solidFill>
                  <a:prstClr val="black"/>
                </a:solidFill>
                <a:latin typeface="Times New Roman" panose="02020603050405020304" pitchFamily="18" charset="0"/>
                <a:cs typeface="Times New Roman" panose="02020603050405020304" pitchFamily="18" charset="0"/>
              </a:rPr>
              <a:t>09 </a:t>
            </a:r>
            <a:r>
              <a:rPr lang="kk-KZ" sz="1100" b="1" dirty="0">
                <a:latin typeface="Times New Roman" panose="02020603050405020304" pitchFamily="18" charset="0"/>
                <a:cs typeface="Times New Roman" panose="02020603050405020304" pitchFamily="18" charset="0"/>
              </a:rPr>
              <a:t>тамызға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08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20-ден 09 </a:t>
            </a:r>
            <a:r>
              <a:rPr lang="kk-KZ" sz="1100" b="1" kern="1400" dirty="0">
                <a:latin typeface="Times New Roman" panose="02020603050405020304" pitchFamily="18" charset="0"/>
                <a:cs typeface="Times New Roman" panose="02020603050405020304" pitchFamily="18" charset="0"/>
              </a:rPr>
              <a:t>тамыз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К</a:t>
            </a:r>
            <a:r>
              <a:rPr lang="kk-KZ" sz="1100" dirty="0">
                <a:latin typeface="Times New Roman" panose="02020603050405020304" pitchFamily="18" charset="0"/>
                <a:cs typeface="Times New Roman" panose="02020603050405020304" pitchFamily="18" charset="0"/>
              </a:rPr>
              <a:t>өшпелі бұлтты, жауын-шашынсыз. С</a:t>
            </a:r>
            <a:r>
              <a:rPr lang="ru-KZ" sz="1100" dirty="0">
                <a:latin typeface="Times New Roman" panose="02020603050405020304" pitchFamily="18" charset="0"/>
                <a:cs typeface="Times New Roman" panose="02020603050405020304" pitchFamily="18" charset="0"/>
              </a:rPr>
              <a:t>олтүстік-батыстан жел соғады</a:t>
            </a:r>
            <a:r>
              <a:rPr lang="kk-KZ" sz="1100" dirty="0">
                <a:latin typeface="Times New Roman" panose="02020603050405020304" pitchFamily="18" charset="0"/>
                <a:cs typeface="Times New Roman" panose="02020603050405020304" pitchFamily="18" charset="0"/>
              </a:rPr>
              <a:t>, күші 9-14 м/с. Ауа температурасы 8-10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08</a:t>
            </a:r>
            <a:r>
              <a:rPr lang="ru-RU" sz="1050" dirty="0">
                <a:solidFill>
                  <a:schemeClr val="tx1"/>
                </a:solidFill>
                <a:latin typeface="Times New Roman" panose="02020603050405020304" pitchFamily="18" charset="0"/>
                <a:cs typeface="Times New Roman" panose="02020603050405020304" pitchFamily="18" charset="0"/>
              </a:rPr>
              <a:t> </a:t>
            </a:r>
            <a:r>
              <a:rPr lang="kk-KZ" sz="1050" dirty="0">
                <a:solidFill>
                  <a:schemeClr val="tx1"/>
                </a:solidFill>
                <a:latin typeface="Times New Roman" panose="02020603050405020304" pitchFamily="18" charset="0"/>
                <a:cs typeface="Times New Roman" panose="02020603050405020304" pitchFamily="18" charset="0"/>
              </a:rPr>
              <a:t>тамызда</a:t>
            </a:r>
            <a:r>
              <a:rPr lang="ru-RU" sz="1050" dirty="0">
                <a:solidFill>
                  <a:schemeClr val="tx1"/>
                </a:solidFill>
                <a:latin typeface="Times New Roman" panose="02020603050405020304" pitchFamily="18" charset="0"/>
                <a:cs typeface="Times New Roman" panose="02020603050405020304" pitchFamily="18" charset="0"/>
              </a:rPr>
              <a:t>, түнде 09 </a:t>
            </a:r>
            <a:r>
              <a:rPr lang="kk-KZ" sz="1050" dirty="0">
                <a:solidFill>
                  <a:schemeClr val="tx1"/>
                </a:solidFill>
                <a:latin typeface="Times New Roman" panose="02020603050405020304" pitchFamily="18" charset="0"/>
                <a:cs typeface="Times New Roman" panose="02020603050405020304" pitchFamily="18" charset="0"/>
              </a:rPr>
              <a:t>тамызда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Анохина И./</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43708</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6643</cp:revision>
  <cp:lastPrinted>2025-07-15T07:11:11Z</cp:lastPrinted>
  <dcterms:created xsi:type="dcterms:W3CDTF">2018-03-27T06:03:00Z</dcterms:created>
  <dcterms:modified xsi:type="dcterms:W3CDTF">2025-08-07T06:20:35Z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