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26865354"/>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219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smtClean="0">
                <a:latin typeface="Times New Roman" panose="02020603050405020304" pitchFamily="18" charset="0"/>
                <a:cs typeface="Times New Roman" panose="02020603050405020304" pitchFamily="18" charset="0"/>
              </a:rPr>
              <a:t>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108269"/>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a:t>
            </a:r>
            <a:r>
              <a:rPr lang="kk-KZ" sz="1200" b="1" dirty="0">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кей уақыттарда жаңбыр, найзағай. Оңтүстік-батыстан соғатын жел солтүстік-батысқа ауысады, күші 9-14 м/с. Ауа температурасы түнде 14-16, күндіз 22-24 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09 </a:t>
            </a:r>
            <a:r>
              <a:rPr lang="ru-RU" altLang="ru-RU" sz="1150" b="1" dirty="0" err="1">
                <a:latin typeface="Times New Roman" panose="02020603050405020304" pitchFamily="18" charset="0"/>
                <a:cs typeface="Times New Roman" panose="02020603050405020304" pitchFamily="18" charset="0"/>
              </a:rPr>
              <a:t>тамызға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08 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09 </a:t>
            </a:r>
            <a:r>
              <a:rPr lang="ru-RU" sz="1150" b="1" dirty="0" err="1">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 Солтүстік-шығыстан жел соғады, күші 9-14 м/с. Ауа температурасы түнде 10-12 градус жылы.</a:t>
            </a:r>
            <a:endParaRPr lang="kk-KZ" alt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46660343"/>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8522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24770</TotalTime>
  <Words>571</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4845</cp:revision>
  <cp:lastPrinted>2021-07-01T03:56:27Z</cp:lastPrinted>
  <dcterms:created xsi:type="dcterms:W3CDTF">2018-03-27T06:03:00Z</dcterms:created>
  <dcterms:modified xsi:type="dcterms:W3CDTF">2025-08-07T08:01:36Z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