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469093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күндіз жаңбыр, найзағай. Оңтүстік-шығыстан соғатын жел солтүстік-батысқа ауысады, күші 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1621926"/>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18314</TotalTime>
  <Words>580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3453</cp:revision>
  <cp:lastPrinted>2021-07-01T03:56:27Z</cp:lastPrinted>
  <dcterms:created xsi:type="dcterms:W3CDTF">2018-03-27T06:03:00Z</dcterms:created>
  <dcterms:modified xsi:type="dcterms:W3CDTF">2025-08-07T06:09:24Z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