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229478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град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орывы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09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1612129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6116" y="206037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4089" y="300056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23149</TotalTime>
  <Words>711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3786</cp:revision>
  <cp:lastPrinted>2021-10-18T15:52:53Z</cp:lastPrinted>
  <dcterms:created xsi:type="dcterms:W3CDTF">2018-03-27T06:03:00Z</dcterms:created>
  <dcterms:modified xsi:type="dcterms:W3CDTF">2025-08-08T07:43:09Z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