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061722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северный, северо-восточный 4-9 м/с. Температура воздуха ночью 17-19, днем 28-30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279184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.150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52313</TotalTime>
  <Words>597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6122</cp:revision>
  <cp:lastPrinted>2021-02-03T11:37:00Z</cp:lastPrinted>
  <dcterms:created xsi:type="dcterms:W3CDTF">2018-03-27T06:03:00Z</dcterms:created>
  <dcterms:modified xsi:type="dcterms:W3CDTF">2025-08-08T09:25:31Z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